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7" r:id="rId2"/>
    <p:sldId id="289" r:id="rId3"/>
    <p:sldId id="291" r:id="rId4"/>
    <p:sldId id="283" r:id="rId5"/>
    <p:sldId id="284" r:id="rId6"/>
    <p:sldId id="285" r:id="rId7"/>
    <p:sldId id="286" r:id="rId8"/>
    <p:sldId id="287" r:id="rId9"/>
    <p:sldId id="288" r:id="rId10"/>
    <p:sldId id="290" r:id="rId11"/>
    <p:sldId id="292" r:id="rId12"/>
    <p:sldId id="296" r:id="rId13"/>
    <p:sldId id="298" r:id="rId14"/>
    <p:sldId id="300" r:id="rId15"/>
    <p:sldId id="302" r:id="rId16"/>
    <p:sldId id="301" r:id="rId17"/>
    <p:sldId id="294" r:id="rId18"/>
    <p:sldId id="303" r:id="rId19"/>
    <p:sldId id="305" r:id="rId20"/>
    <p:sldId id="306" r:id="rId21"/>
    <p:sldId id="308" r:id="rId22"/>
    <p:sldId id="304" r:id="rId23"/>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0" autoAdjust="0"/>
    <p:restoredTop sz="94434" autoAdjust="0"/>
  </p:normalViewPr>
  <p:slideViewPr>
    <p:cSldViewPr snapToGrid="0">
      <p:cViewPr varScale="1">
        <p:scale>
          <a:sx n="70" d="100"/>
          <a:sy n="70" d="100"/>
        </p:scale>
        <p:origin x="-5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w="82550">
              <a:solidFill>
                <a:schemeClr val="bg1"/>
              </a:solidFill>
            </a:ln>
          </c:spPr>
          <c:dPt>
            <c:idx val="0"/>
            <c:bubble3D val="0"/>
            <c:spPr>
              <a:solidFill>
                <a:schemeClr val="accent1">
                  <a:lumMod val="75000"/>
                </a:schemeClr>
              </a:solidFill>
              <a:ln w="82550">
                <a:solidFill>
                  <a:schemeClr val="bg1"/>
                </a:solid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w="82550">
                <a:solidFill>
                  <a:schemeClr val="bg1"/>
                </a:solid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w="82550">
                <a:solidFill>
                  <a:schemeClr val="bg1"/>
                </a:solid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w="82550">
                <a:solidFill>
                  <a:schemeClr val="bg1"/>
                </a:solid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solidFill>
              <a:ln w="82550">
                <a:solidFill>
                  <a:schemeClr val="bg1"/>
                </a:solidFill>
              </a:ln>
              <a:effectLst/>
              <a:scene3d>
                <a:camera prst="orthographicFront"/>
                <a:lightRig rig="brightRoom" dir="t"/>
              </a:scene3d>
              <a:sp3d prstMaterial="flat">
                <a:bevelT w="50800" h="101600" prst="angle"/>
                <a:contourClr>
                  <a:srgbClr val="000000"/>
                </a:contourClr>
              </a:sp3d>
            </c:spPr>
          </c:dPt>
          <c:dPt>
            <c:idx val="5"/>
            <c:bubble3D val="0"/>
            <c:spPr>
              <a:solidFill>
                <a:schemeClr val="accent6"/>
              </a:solidFill>
              <a:ln w="82550">
                <a:solidFill>
                  <a:schemeClr val="bg1"/>
                </a:solid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layout/>
              </c:ext>
            </c:extLst>
          </c:dLbls>
          <c:cat>
            <c:strRef>
              <c:f>Sheet1!$A$2:$A$7</c:f>
              <c:strCache>
                <c:ptCount val="6"/>
                <c:pt idx="0">
                  <c:v>Хөндлөнгийн байгууллагаар үнэлүүлэх</c:v>
                </c:pt>
                <c:pt idx="1">
                  <c:v>Иргэн, хуулийн этгээд, олон нийтийг татаж оролцуулах</c:v>
                </c:pt>
                <c:pt idx="2">
                  <c:v>Хэвлэл, мэдээллийн байгууллагыг үүрэгжүүлнэ</c:v>
                </c:pt>
                <c:pt idx="3">
                  <c:v>1</c:v>
                </c:pt>
                <c:pt idx="4">
                  <c:v>2</c:v>
                </c:pt>
                <c:pt idx="5">
                  <c:v>3</c:v>
                </c:pt>
              </c:strCache>
            </c:strRef>
          </c:cat>
          <c:val>
            <c:numRef>
              <c:f>Sheet1!$B$2:$B$7</c:f>
              <c:numCache>
                <c:formatCode>General</c:formatCode>
                <c:ptCount val="6"/>
                <c:pt idx="0">
                  <c:v>100</c:v>
                </c:pt>
                <c:pt idx="1">
                  <c:v>100</c:v>
                </c:pt>
                <c:pt idx="2">
                  <c:v>100</c:v>
                </c:pt>
                <c:pt idx="3">
                  <c:v>100</c:v>
                </c:pt>
                <c:pt idx="4">
                  <c:v>100</c:v>
                </c:pt>
                <c:pt idx="5">
                  <c:v>100</c:v>
                </c:pt>
              </c:numCache>
            </c:numRef>
          </c:val>
        </c:ser>
        <c:dLbls>
          <c:showLegendKey val="0"/>
          <c:showVal val="0"/>
          <c:showCatName val="0"/>
          <c:showSerName val="0"/>
          <c:showPercent val="1"/>
          <c:showBubbleSize val="0"/>
          <c:showLeaderLines val="0"/>
        </c:dLbls>
        <c:firstSliceAng val="0"/>
        <c:holeSize val="30"/>
      </c:doughnutChart>
      <c:spPr>
        <a:noFill/>
        <a:ln>
          <a:noFill/>
        </a:ln>
        <a:effectLst>
          <a:innerShdw blurRad="190500">
            <a:prstClr val="black"/>
          </a:innerShdw>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2160E2-348B-4458-B39C-D54482FD931A}"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CB8A9445-9CC8-4245-8ED6-6A1E938BCD80}">
      <dgm:prSet phldrT="[Text]"/>
      <dgm:spPr/>
      <dgm:t>
        <a:bodyPr/>
        <a:lstStyle/>
        <a:p>
          <a:r>
            <a:rPr lang="mn-MN" dirty="0" smtClean="0">
              <a:solidFill>
                <a:srgbClr val="002060"/>
              </a:solidFill>
              <a:latin typeface="Arial" panose="020B0604020202020204" pitchFamily="34" charset="0"/>
              <a:cs typeface="Arial" panose="020B0604020202020204" pitchFamily="34" charset="0"/>
            </a:rPr>
            <a:t>1-р бүлэгт</a:t>
          </a:r>
          <a:endParaRPr lang="en-US" dirty="0">
            <a:solidFill>
              <a:srgbClr val="002060"/>
            </a:solidFill>
            <a:latin typeface="Arial" panose="020B0604020202020204" pitchFamily="34" charset="0"/>
            <a:cs typeface="Arial" panose="020B0604020202020204" pitchFamily="34" charset="0"/>
          </a:endParaRPr>
        </a:p>
      </dgm:t>
    </dgm:pt>
    <dgm:pt modelId="{A0EAD0E7-C17B-4D13-990D-9C1FB5A1FF7D}" type="parTrans" cxnId="{B1BD2DE1-8177-42E1-BA86-21833A8D1C25}">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4A2D3685-D6A2-4A43-9508-315A7A91801B}" type="sibTrans" cxnId="{B1BD2DE1-8177-42E1-BA86-21833A8D1C25}">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B0942055-3611-41DA-B9F4-50220B37B7F4}">
      <dgm:prSet phldrT="[Text]" custT="1"/>
      <dgm:spPr/>
      <dgm:t>
        <a:bodyPr/>
        <a:lstStyle/>
        <a:p>
          <a:r>
            <a:rPr lang="mn-MN" sz="1600" b="0" i="0" dirty="0" smtClean="0">
              <a:solidFill>
                <a:srgbClr val="002060"/>
              </a:solidFill>
              <a:latin typeface="Arial" panose="020B0604020202020204" pitchFamily="34" charset="0"/>
              <a:cs typeface="Arial" panose="020B0604020202020204" pitchFamily="34" charset="0"/>
            </a:rPr>
            <a:t>зорилт, хууль тогтоомж, ГХЗУС ажлын тодорхойлолт, гэмт хэрэг, зөрчлөөс урьдчилан сэргийлэх ажлын зорилго, үндсэн зарчмыг,</a:t>
          </a:r>
          <a:endParaRPr lang="en-US" sz="1600" dirty="0">
            <a:solidFill>
              <a:srgbClr val="002060"/>
            </a:solidFill>
            <a:latin typeface="Arial" panose="020B0604020202020204" pitchFamily="34" charset="0"/>
            <a:cs typeface="Arial" panose="020B0604020202020204" pitchFamily="34" charset="0"/>
          </a:endParaRPr>
        </a:p>
      </dgm:t>
    </dgm:pt>
    <dgm:pt modelId="{95A9A31D-8A32-4882-8D73-C4B1E30AAB03}" type="parTrans" cxnId="{44F74E15-1C29-42F2-9DFA-5F4C3DF68093}">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75AF2ABA-B928-4EA4-B6B8-5C7CA985B889}" type="sibTrans" cxnId="{44F74E15-1C29-42F2-9DFA-5F4C3DF68093}">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98626941-D249-466B-A2CF-BBF9D9683E6B}">
      <dgm:prSet phldrT="[Text]"/>
      <dgm:spPr/>
      <dgm:t>
        <a:bodyPr/>
        <a:lstStyle/>
        <a:p>
          <a:r>
            <a:rPr lang="mn-MN" dirty="0" smtClean="0">
              <a:solidFill>
                <a:srgbClr val="002060"/>
              </a:solidFill>
              <a:latin typeface="Arial" panose="020B0604020202020204" pitchFamily="34" charset="0"/>
              <a:cs typeface="Arial" panose="020B0604020202020204" pitchFamily="34" charset="0"/>
            </a:rPr>
            <a:t>2-р бүлэгт</a:t>
          </a:r>
          <a:endParaRPr lang="en-US" dirty="0">
            <a:solidFill>
              <a:srgbClr val="002060"/>
            </a:solidFill>
            <a:latin typeface="Arial" panose="020B0604020202020204" pitchFamily="34" charset="0"/>
            <a:cs typeface="Arial" panose="020B0604020202020204" pitchFamily="34" charset="0"/>
          </a:endParaRPr>
        </a:p>
      </dgm:t>
    </dgm:pt>
    <dgm:pt modelId="{44264D2A-2CAC-48B6-91BA-25F60A22130E}" type="parTrans" cxnId="{008F372B-1C30-4FCB-8FA5-00FB6A9E4C7C}">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9106F640-4098-405D-B7F2-235963047302}" type="sibTrans" cxnId="{008F372B-1C30-4FCB-8FA5-00FB6A9E4C7C}">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1D305437-CC1C-4A7E-A72C-C4707F8B7DD9}">
      <dgm:prSet phldrT="[Text]" custT="1"/>
      <dgm:spPr/>
      <dgm:t>
        <a:bodyPr/>
        <a:lstStyle/>
        <a:p>
          <a:r>
            <a:rPr lang="mn-MN" sz="1600" dirty="0" smtClean="0">
              <a:solidFill>
                <a:srgbClr val="002060"/>
              </a:solidFill>
              <a:latin typeface="Arial" panose="020B0604020202020204" pitchFamily="34" charset="0"/>
              <a:cs typeface="Arial" panose="020B0604020202020204" pitchFamily="34" charset="0"/>
            </a:rPr>
            <a:t>ГХЗУС ажлын үндсэн чиглэл, тэдгээрийг хэрэгжүүлэх арга хэмжээний талаар зохицуулалтууд орсон </a:t>
          </a:r>
          <a:endParaRPr lang="en-US" sz="1600" dirty="0">
            <a:solidFill>
              <a:srgbClr val="002060"/>
            </a:solidFill>
            <a:latin typeface="Arial" panose="020B0604020202020204" pitchFamily="34" charset="0"/>
            <a:cs typeface="Arial" panose="020B0604020202020204" pitchFamily="34" charset="0"/>
          </a:endParaRPr>
        </a:p>
      </dgm:t>
    </dgm:pt>
    <dgm:pt modelId="{9D76DF3C-A6D7-482B-85C7-8A7466D1F528}" type="parTrans" cxnId="{C94E5512-28BF-4E6E-90A0-9844BB235E52}">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42B085FE-C930-4B31-A4C2-62B07051915A}" type="sibTrans" cxnId="{C94E5512-28BF-4E6E-90A0-9844BB235E52}">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638B7DBC-2545-48F7-ADCA-F9336943DBE1}">
      <dgm:prSet phldrT="[Text]" custT="1"/>
      <dgm:spPr/>
      <dgm:t>
        <a:bodyPr/>
        <a:lstStyle/>
        <a:p>
          <a:r>
            <a:rPr lang="mn-MN" sz="1400" dirty="0" smtClean="0">
              <a:solidFill>
                <a:srgbClr val="002060"/>
              </a:solidFill>
              <a:latin typeface="Arial" panose="020B0604020202020204" pitchFamily="34" charset="0"/>
              <a:cs typeface="Arial" panose="020B0604020202020204" pitchFamily="34" charset="0"/>
            </a:rPr>
            <a:t>ГХЗУС ажлын хамрах хүрээ болон гэмт хэрэг, зөрчлөөс урьдчилан сэргийлэх ажлыг улсын болон засаг захиргааны нэгжийн хэмжээнд уялдуулан зохицуулах талаарх зохицуулалтыг тусгасан </a:t>
          </a:r>
          <a:endParaRPr lang="en-US" sz="1400" dirty="0">
            <a:solidFill>
              <a:srgbClr val="002060"/>
            </a:solidFill>
            <a:latin typeface="Arial" panose="020B0604020202020204" pitchFamily="34" charset="0"/>
            <a:cs typeface="Arial" panose="020B0604020202020204" pitchFamily="34" charset="0"/>
          </a:endParaRPr>
        </a:p>
      </dgm:t>
    </dgm:pt>
    <dgm:pt modelId="{5D38776A-ECD1-42C9-81AC-1E04F21864C7}">
      <dgm:prSet phldrT="[Text]"/>
      <dgm:spPr/>
      <dgm:t>
        <a:bodyPr/>
        <a:lstStyle/>
        <a:p>
          <a:r>
            <a:rPr lang="mn-MN" dirty="0" smtClean="0">
              <a:solidFill>
                <a:srgbClr val="002060"/>
              </a:solidFill>
              <a:latin typeface="Arial" panose="020B0604020202020204" pitchFamily="34" charset="0"/>
              <a:cs typeface="Arial" panose="020B0604020202020204" pitchFamily="34" charset="0"/>
            </a:rPr>
            <a:t>3-р бүлэгт </a:t>
          </a:r>
          <a:endParaRPr lang="en-US" dirty="0">
            <a:solidFill>
              <a:srgbClr val="002060"/>
            </a:solidFill>
            <a:latin typeface="Arial" panose="020B0604020202020204" pitchFamily="34" charset="0"/>
            <a:cs typeface="Arial" panose="020B0604020202020204" pitchFamily="34" charset="0"/>
          </a:endParaRPr>
        </a:p>
      </dgm:t>
    </dgm:pt>
    <dgm:pt modelId="{C02371E3-863F-49F8-8C31-3E95DED152F9}" type="sibTrans" cxnId="{151FF1D4-AA55-4173-B8DB-5EBB6B407FE1}">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9A2541A8-95F6-4FB6-9935-C220285FA726}" type="parTrans" cxnId="{151FF1D4-AA55-4173-B8DB-5EBB6B407FE1}">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7F7D101B-1BEE-40F7-8B92-0D7862F575DF}" type="sibTrans" cxnId="{621E6D0C-CA90-4A15-9B56-BBC1E8D01759}">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E8C3CC20-E56D-4C5A-9725-B8BACABAE271}" type="parTrans" cxnId="{621E6D0C-CA90-4A15-9B56-BBC1E8D01759}">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2A9EAE34-2F84-4DA8-9034-F59515CD1A5D}">
      <dgm:prSet phldrT="[Text]"/>
      <dgm:spPr/>
      <dgm:t>
        <a:bodyPr/>
        <a:lstStyle/>
        <a:p>
          <a:r>
            <a:rPr lang="mn-MN" dirty="0" smtClean="0">
              <a:solidFill>
                <a:srgbClr val="002060"/>
              </a:solidFill>
              <a:latin typeface="Arial" panose="020B0604020202020204" pitchFamily="34" charset="0"/>
              <a:cs typeface="Arial" panose="020B0604020202020204" pitchFamily="34" charset="0"/>
            </a:rPr>
            <a:t>4-р бүлэгт </a:t>
          </a:r>
          <a:endParaRPr lang="en-US" dirty="0">
            <a:solidFill>
              <a:srgbClr val="002060"/>
            </a:solidFill>
            <a:latin typeface="Arial" panose="020B0604020202020204" pitchFamily="34" charset="0"/>
            <a:cs typeface="Arial" panose="020B0604020202020204" pitchFamily="34" charset="0"/>
          </a:endParaRPr>
        </a:p>
      </dgm:t>
    </dgm:pt>
    <dgm:pt modelId="{F59D0BB1-02D9-424C-92D0-2C09DBD86D74}" type="parTrans" cxnId="{2ED89DE0-7655-45B7-8DBE-8094B644EC4B}">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B28E3BF1-E633-4371-88A0-85D2C73B4702}" type="sibTrans" cxnId="{2ED89DE0-7655-45B7-8DBE-8094B644EC4B}">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C466CD46-C797-41DF-B14B-9CEC503AD722}">
      <dgm:prSet phldrT="[Text]"/>
      <dgm:spPr/>
      <dgm:t>
        <a:bodyPr/>
        <a:lstStyle/>
        <a:p>
          <a:r>
            <a:rPr lang="mn-MN" dirty="0" smtClean="0">
              <a:solidFill>
                <a:srgbClr val="002060"/>
              </a:solidFill>
              <a:latin typeface="Arial" panose="020B0604020202020204" pitchFamily="34" charset="0"/>
              <a:cs typeface="Arial" panose="020B0604020202020204" pitchFamily="34" charset="0"/>
            </a:rPr>
            <a:t>ГХЗУС талаархи Засгийн газар, нутгийн захиргааны байгууллагууд, төрийн болон төрийн бус байгууллага, иргэн, хуулийн этгээд, хэвлэл, мэдээллийн оролцооны талаарх зохицуулалтыг</a:t>
          </a:r>
          <a:endParaRPr lang="en-US" dirty="0">
            <a:solidFill>
              <a:srgbClr val="002060"/>
            </a:solidFill>
            <a:latin typeface="Arial" panose="020B0604020202020204" pitchFamily="34" charset="0"/>
            <a:cs typeface="Arial" panose="020B0604020202020204" pitchFamily="34" charset="0"/>
          </a:endParaRPr>
        </a:p>
      </dgm:t>
    </dgm:pt>
    <dgm:pt modelId="{F649C898-5154-46F4-B57A-28C9C50E8FF4}" type="parTrans" cxnId="{3046ED71-EE93-4942-A481-797BF8F60ECE}">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79271102-A1F9-4DFE-B086-C335035E051C}" type="sibTrans" cxnId="{3046ED71-EE93-4942-A481-797BF8F60ECE}">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11805BED-6D14-4CBC-AD59-02A2693967BE}">
      <dgm:prSet phldrT="[Text]"/>
      <dgm:spPr/>
      <dgm:t>
        <a:bodyPr/>
        <a:lstStyle/>
        <a:p>
          <a:r>
            <a:rPr lang="mn-MN" dirty="0" smtClean="0">
              <a:solidFill>
                <a:srgbClr val="002060"/>
              </a:solidFill>
              <a:latin typeface="Arial" panose="020B0604020202020204" pitchFamily="34" charset="0"/>
              <a:cs typeface="Arial" panose="020B0604020202020204" pitchFamily="34" charset="0"/>
            </a:rPr>
            <a:t>5-р бүлэгт </a:t>
          </a:r>
          <a:endParaRPr lang="en-US" dirty="0">
            <a:solidFill>
              <a:srgbClr val="002060"/>
            </a:solidFill>
            <a:latin typeface="Arial" panose="020B0604020202020204" pitchFamily="34" charset="0"/>
            <a:cs typeface="Arial" panose="020B0604020202020204" pitchFamily="34" charset="0"/>
          </a:endParaRPr>
        </a:p>
      </dgm:t>
    </dgm:pt>
    <dgm:pt modelId="{F87E9BFC-021F-4F04-AC4E-6FA9E5439C49}" type="parTrans" cxnId="{3ED3A8E7-1D61-448A-8F77-B30CDBEFFA97}">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DC904174-F3EF-401C-986D-CE9B834F1441}" type="sibTrans" cxnId="{3ED3A8E7-1D61-448A-8F77-B30CDBEFFA97}">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2BE5972D-F5FD-405F-B75F-482D57B50AF0}">
      <dgm:prSet phldrT="[Text]" custT="1"/>
      <dgm:spPr/>
      <dgm:t>
        <a:bodyPr/>
        <a:lstStyle/>
        <a:p>
          <a:r>
            <a:rPr lang="mn-MN" sz="1600" dirty="0" smtClean="0">
              <a:solidFill>
                <a:srgbClr val="002060"/>
              </a:solidFill>
              <a:latin typeface="Arial" panose="020B0604020202020204" pitchFamily="34" charset="0"/>
              <a:cs typeface="Arial" panose="020B0604020202020204" pitchFamily="34" charset="0"/>
            </a:rPr>
            <a:t>ГХЗУС ажилд иргэдийг татан оролцуулах нийт зургаан хэлбэрийг</a:t>
          </a:r>
        </a:p>
        <a:p>
          <a:endParaRPr lang="en-US" sz="800" dirty="0">
            <a:solidFill>
              <a:srgbClr val="002060"/>
            </a:solidFill>
            <a:latin typeface="Arial" panose="020B0604020202020204" pitchFamily="34" charset="0"/>
            <a:cs typeface="Arial" panose="020B0604020202020204" pitchFamily="34" charset="0"/>
          </a:endParaRPr>
        </a:p>
      </dgm:t>
    </dgm:pt>
    <dgm:pt modelId="{BF7EDBDD-7ACF-4C3F-B2F5-E7B176A2F585}" type="parTrans" cxnId="{1A267633-53D3-4AAA-A2E1-E69D0E47564B}">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64607B10-8C81-4AC9-9E17-3DAB3C01F27C}" type="sibTrans" cxnId="{1A267633-53D3-4AAA-A2E1-E69D0E47564B}">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86535FE9-EC9C-474A-B45A-FE72C739007A}">
      <dgm:prSet phldrT="[Text]"/>
      <dgm:spPr/>
      <dgm:t>
        <a:bodyPr/>
        <a:lstStyle/>
        <a:p>
          <a:r>
            <a:rPr lang="mn-MN" dirty="0" smtClean="0">
              <a:solidFill>
                <a:srgbClr val="002060"/>
              </a:solidFill>
              <a:latin typeface="Arial" panose="020B0604020202020204" pitchFamily="34" charset="0"/>
              <a:cs typeface="Arial" panose="020B0604020202020204" pitchFamily="34" charset="0"/>
            </a:rPr>
            <a:t>6-р бүлэгт </a:t>
          </a:r>
          <a:endParaRPr lang="en-US" dirty="0">
            <a:solidFill>
              <a:srgbClr val="002060"/>
            </a:solidFill>
            <a:latin typeface="Arial" panose="020B0604020202020204" pitchFamily="34" charset="0"/>
            <a:cs typeface="Arial" panose="020B0604020202020204" pitchFamily="34" charset="0"/>
          </a:endParaRPr>
        </a:p>
      </dgm:t>
    </dgm:pt>
    <dgm:pt modelId="{7865CCE7-A3A3-4167-961F-62CC31CF1C4F}" type="parTrans" cxnId="{6AD87A5B-78F3-4FDF-933B-589244EF9A45}">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00229F8D-77CB-4D97-8309-37A43EAA0EF5}" type="sibTrans" cxnId="{6AD87A5B-78F3-4FDF-933B-589244EF9A45}">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9299DC86-586C-4381-8953-988892841E8B}">
      <dgm:prSet phldrT="[Text]" custT="1"/>
      <dgm:spPr/>
      <dgm:t>
        <a:bodyPr/>
        <a:lstStyle/>
        <a:p>
          <a:r>
            <a:rPr lang="mn-MN" sz="1600" dirty="0" smtClean="0">
              <a:solidFill>
                <a:srgbClr val="002060"/>
              </a:solidFill>
              <a:latin typeface="Arial" panose="020B0604020202020204" pitchFamily="34" charset="0"/>
              <a:cs typeface="Arial" panose="020B0604020202020204" pitchFamily="34" charset="0"/>
            </a:rPr>
            <a:t>гэмт хэрэг үйлдэж, хорих ял эдлээд суллагдсан хүнд хяналт тавихтай холбоотой зохицуулалтыг  </a:t>
          </a:r>
          <a:endParaRPr lang="en-US" sz="1600" dirty="0">
            <a:solidFill>
              <a:srgbClr val="002060"/>
            </a:solidFill>
            <a:latin typeface="Arial" panose="020B0604020202020204" pitchFamily="34" charset="0"/>
            <a:cs typeface="Arial" panose="020B0604020202020204" pitchFamily="34" charset="0"/>
          </a:endParaRPr>
        </a:p>
      </dgm:t>
    </dgm:pt>
    <dgm:pt modelId="{6CD22151-7F9C-40CC-A7E0-509B02B9A2EC}" type="parTrans" cxnId="{5AF21834-CF5D-40F7-9809-AB2FE1B4F96C}">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5811D478-F91D-46BE-9BD9-03A85C42C4DF}" type="sibTrans" cxnId="{5AF21834-CF5D-40F7-9809-AB2FE1B4F96C}">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A5E2B04B-257B-47C9-A91E-762F51A7321D}">
      <dgm:prSet phldrT="[Text]"/>
      <dgm:spPr/>
      <dgm:t>
        <a:bodyPr/>
        <a:lstStyle/>
        <a:p>
          <a:r>
            <a:rPr lang="mn-MN" dirty="0" smtClean="0">
              <a:solidFill>
                <a:srgbClr val="002060"/>
              </a:solidFill>
              <a:latin typeface="Arial" panose="020B0604020202020204" pitchFamily="34" charset="0"/>
              <a:cs typeface="Arial" panose="020B0604020202020204" pitchFamily="34" charset="0"/>
            </a:rPr>
            <a:t>7-р бүлэгт </a:t>
          </a:r>
          <a:endParaRPr lang="en-US" dirty="0">
            <a:solidFill>
              <a:srgbClr val="002060"/>
            </a:solidFill>
            <a:latin typeface="Arial" panose="020B0604020202020204" pitchFamily="34" charset="0"/>
            <a:cs typeface="Arial" panose="020B0604020202020204" pitchFamily="34" charset="0"/>
          </a:endParaRPr>
        </a:p>
      </dgm:t>
    </dgm:pt>
    <dgm:pt modelId="{DACE285A-2A6E-4380-AD90-78DC62EABCD7}" type="parTrans" cxnId="{E2527C68-C601-4523-8F40-C59BA22D9E4A}">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9B0BB955-53AD-48A2-B55F-4F33CDA92C89}" type="sibTrans" cxnId="{E2527C68-C601-4523-8F40-C59BA22D9E4A}">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C2FE4983-930C-4469-9C17-9B59B3220F67}">
      <dgm:prSet phldrT="[Text]" custT="1"/>
      <dgm:spPr/>
      <dgm:t>
        <a:bodyPr/>
        <a:lstStyle/>
        <a:p>
          <a:r>
            <a:rPr lang="mn-MN" sz="1600" dirty="0" smtClean="0">
              <a:solidFill>
                <a:srgbClr val="002060"/>
              </a:solidFill>
              <a:latin typeface="Arial" panose="020B0604020202020204" pitchFamily="34" charset="0"/>
              <a:cs typeface="Arial" panose="020B0604020202020204" pitchFamily="34" charset="0"/>
            </a:rPr>
            <a:t>ГХЗУС ажлын санхүүжилтийн талаархи зохицуулалтыг </a:t>
          </a:r>
        </a:p>
        <a:p>
          <a:endParaRPr lang="en-US" sz="800" dirty="0">
            <a:solidFill>
              <a:srgbClr val="002060"/>
            </a:solidFill>
            <a:latin typeface="Arial" panose="020B0604020202020204" pitchFamily="34" charset="0"/>
            <a:cs typeface="Arial" panose="020B0604020202020204" pitchFamily="34" charset="0"/>
          </a:endParaRPr>
        </a:p>
      </dgm:t>
    </dgm:pt>
    <dgm:pt modelId="{3044C140-E617-4263-947E-2B5258A1A2F4}" type="parTrans" cxnId="{296ABB95-9B36-4AAC-AD1D-D37F25FED47B}">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F671155B-A379-408B-B811-6AF4FFF53827}" type="sibTrans" cxnId="{296ABB95-9B36-4AAC-AD1D-D37F25FED47B}">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A3EC01A2-DE25-4686-AB42-A1E56FF48DF1}">
      <dgm:prSet phldrT="[Text]"/>
      <dgm:spPr/>
      <dgm:t>
        <a:bodyPr/>
        <a:lstStyle/>
        <a:p>
          <a:r>
            <a:rPr lang="mn-MN" dirty="0" smtClean="0">
              <a:solidFill>
                <a:srgbClr val="002060"/>
              </a:solidFill>
              <a:latin typeface="Arial" panose="020B0604020202020204" pitchFamily="34" charset="0"/>
              <a:cs typeface="Arial" panose="020B0604020202020204" pitchFamily="34" charset="0"/>
            </a:rPr>
            <a:t>8-р бүлэгт</a:t>
          </a:r>
          <a:endParaRPr lang="en-US" dirty="0">
            <a:solidFill>
              <a:srgbClr val="002060"/>
            </a:solidFill>
            <a:latin typeface="Arial" panose="020B0604020202020204" pitchFamily="34" charset="0"/>
            <a:cs typeface="Arial" panose="020B0604020202020204" pitchFamily="34" charset="0"/>
          </a:endParaRPr>
        </a:p>
      </dgm:t>
    </dgm:pt>
    <dgm:pt modelId="{9B5EAADC-12A9-4523-851D-B35BD166ADE7}" type="parTrans" cxnId="{DBE24426-461A-4D15-9D8E-F7626DC510F4}">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492F13A1-B309-4E89-8FAD-297A61ABE0DD}" type="sibTrans" cxnId="{DBE24426-461A-4D15-9D8E-F7626DC510F4}">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398AD8DF-21C6-4B88-A387-711B41FD6058}">
      <dgm:prSet phldrT="[Text]" custT="1"/>
      <dgm:spPr/>
      <dgm:t>
        <a:bodyPr/>
        <a:lstStyle/>
        <a:p>
          <a:r>
            <a:rPr lang="mn-MN" sz="1500" dirty="0" smtClean="0">
              <a:solidFill>
                <a:srgbClr val="002060"/>
              </a:solidFill>
              <a:latin typeface="Arial" panose="020B0604020202020204" pitchFamily="34" charset="0"/>
              <a:cs typeface="Arial" panose="020B0604020202020204" pitchFamily="34" charset="0"/>
            </a:rPr>
            <a:t>гэмт хэрэг, зөрчлөөс урьдчилан сэргийлэх чиглэлээр судалгаа, шинжилгээний ажил эрхлэх болон хууль зөрчсөн этгээдэд хариуцлага хүлээлгэхтэй холбоотой зохицуулалтыг </a:t>
          </a:r>
          <a:endParaRPr lang="en-US" sz="1500" dirty="0">
            <a:solidFill>
              <a:srgbClr val="002060"/>
            </a:solidFill>
            <a:latin typeface="Arial" panose="020B0604020202020204" pitchFamily="34" charset="0"/>
            <a:cs typeface="Arial" panose="020B0604020202020204" pitchFamily="34" charset="0"/>
          </a:endParaRPr>
        </a:p>
      </dgm:t>
    </dgm:pt>
    <dgm:pt modelId="{37FB0FC3-2776-4845-96A0-A2D14CADB618}" type="parTrans" cxnId="{884507BE-F112-4B0D-8AD5-97C93620BFDE}">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E77F0909-78FB-45FF-9364-1914237832DE}" type="sibTrans" cxnId="{884507BE-F112-4B0D-8AD5-97C93620BFDE}">
      <dgm:prSet/>
      <dgm:spPr/>
      <dgm:t>
        <a:bodyPr/>
        <a:lstStyle/>
        <a:p>
          <a:endParaRPr lang="en-US">
            <a:solidFill>
              <a:srgbClr val="002060"/>
            </a:solidFill>
            <a:latin typeface="Arial" panose="020B0604020202020204" pitchFamily="34" charset="0"/>
            <a:cs typeface="Arial" panose="020B0604020202020204" pitchFamily="34" charset="0"/>
          </a:endParaRPr>
        </a:p>
      </dgm:t>
    </dgm:pt>
    <dgm:pt modelId="{E0C5CC13-0F3B-4042-9E26-5A6E53F70361}" type="pres">
      <dgm:prSet presAssocID="{CA2160E2-348B-4458-B39C-D54482FD931A}" presName="Name0" presStyleCnt="0">
        <dgm:presLayoutVars>
          <dgm:chMax/>
          <dgm:chPref val="3"/>
          <dgm:dir/>
          <dgm:animOne val="branch"/>
          <dgm:animLvl val="lvl"/>
        </dgm:presLayoutVars>
      </dgm:prSet>
      <dgm:spPr/>
      <dgm:t>
        <a:bodyPr/>
        <a:lstStyle/>
        <a:p>
          <a:endParaRPr lang="en-US"/>
        </a:p>
      </dgm:t>
    </dgm:pt>
    <dgm:pt modelId="{3D3870F4-8DA4-43C2-8443-B20B7FBD61E6}" type="pres">
      <dgm:prSet presAssocID="{CB8A9445-9CC8-4245-8ED6-6A1E938BCD80}" presName="composite" presStyleCnt="0"/>
      <dgm:spPr/>
    </dgm:pt>
    <dgm:pt modelId="{5DADB2D5-89EC-4E32-807D-8CFC3E59C3B1}" type="pres">
      <dgm:prSet presAssocID="{CB8A9445-9CC8-4245-8ED6-6A1E938BCD80}" presName="FirstChild" presStyleLbl="revTx" presStyleIdx="0" presStyleCnt="8">
        <dgm:presLayoutVars>
          <dgm:chMax val="0"/>
          <dgm:chPref val="0"/>
          <dgm:bulletEnabled val="1"/>
        </dgm:presLayoutVars>
      </dgm:prSet>
      <dgm:spPr/>
      <dgm:t>
        <a:bodyPr/>
        <a:lstStyle/>
        <a:p>
          <a:endParaRPr lang="en-US"/>
        </a:p>
      </dgm:t>
    </dgm:pt>
    <dgm:pt modelId="{860819B5-24B3-4068-8C1C-5960BCD178AF}" type="pres">
      <dgm:prSet presAssocID="{CB8A9445-9CC8-4245-8ED6-6A1E938BCD80}" presName="Parent" presStyleLbl="alignNode1" presStyleIdx="0" presStyleCnt="8">
        <dgm:presLayoutVars>
          <dgm:chMax val="3"/>
          <dgm:chPref val="3"/>
          <dgm:bulletEnabled val="1"/>
        </dgm:presLayoutVars>
      </dgm:prSet>
      <dgm:spPr/>
      <dgm:t>
        <a:bodyPr/>
        <a:lstStyle/>
        <a:p>
          <a:endParaRPr lang="en-US"/>
        </a:p>
      </dgm:t>
    </dgm:pt>
    <dgm:pt modelId="{06495105-3FDF-4834-AD90-1E04CB64EAA8}" type="pres">
      <dgm:prSet presAssocID="{CB8A9445-9CC8-4245-8ED6-6A1E938BCD80}" presName="Accent" presStyleLbl="parChTrans1D1" presStyleIdx="0" presStyleCnt="8"/>
      <dgm:spPr/>
    </dgm:pt>
    <dgm:pt modelId="{9233E429-BE12-4D5D-A887-D9641BBC4378}" type="pres">
      <dgm:prSet presAssocID="{4A2D3685-D6A2-4A43-9508-315A7A91801B}" presName="sibTrans" presStyleCnt="0"/>
      <dgm:spPr/>
    </dgm:pt>
    <dgm:pt modelId="{48C19D5E-9C9A-4D6D-A912-526D51430B08}" type="pres">
      <dgm:prSet presAssocID="{98626941-D249-466B-A2CF-BBF9D9683E6B}" presName="composite" presStyleCnt="0"/>
      <dgm:spPr/>
    </dgm:pt>
    <dgm:pt modelId="{0A76655F-FC1A-441A-9B99-F4F64F4239E8}" type="pres">
      <dgm:prSet presAssocID="{98626941-D249-466B-A2CF-BBF9D9683E6B}" presName="FirstChild" presStyleLbl="revTx" presStyleIdx="1" presStyleCnt="8">
        <dgm:presLayoutVars>
          <dgm:chMax val="0"/>
          <dgm:chPref val="0"/>
          <dgm:bulletEnabled val="1"/>
        </dgm:presLayoutVars>
      </dgm:prSet>
      <dgm:spPr/>
      <dgm:t>
        <a:bodyPr/>
        <a:lstStyle/>
        <a:p>
          <a:endParaRPr lang="en-US"/>
        </a:p>
      </dgm:t>
    </dgm:pt>
    <dgm:pt modelId="{2079A83E-C578-48F3-B4E6-5EBB6B4A4CB0}" type="pres">
      <dgm:prSet presAssocID="{98626941-D249-466B-A2CF-BBF9D9683E6B}" presName="Parent" presStyleLbl="alignNode1" presStyleIdx="1" presStyleCnt="8">
        <dgm:presLayoutVars>
          <dgm:chMax val="3"/>
          <dgm:chPref val="3"/>
          <dgm:bulletEnabled val="1"/>
        </dgm:presLayoutVars>
      </dgm:prSet>
      <dgm:spPr/>
      <dgm:t>
        <a:bodyPr/>
        <a:lstStyle/>
        <a:p>
          <a:endParaRPr lang="en-US"/>
        </a:p>
      </dgm:t>
    </dgm:pt>
    <dgm:pt modelId="{F6BA4876-6A9F-44ED-AFC8-55091C6FEF51}" type="pres">
      <dgm:prSet presAssocID="{98626941-D249-466B-A2CF-BBF9D9683E6B}" presName="Accent" presStyleLbl="parChTrans1D1" presStyleIdx="1" presStyleCnt="8"/>
      <dgm:spPr/>
    </dgm:pt>
    <dgm:pt modelId="{6ABA79E8-2922-469A-BB80-BFA68E3D6833}" type="pres">
      <dgm:prSet presAssocID="{9106F640-4098-405D-B7F2-235963047302}" presName="sibTrans" presStyleCnt="0"/>
      <dgm:spPr/>
    </dgm:pt>
    <dgm:pt modelId="{5CEE2407-6574-4EE7-979E-47CAFB2E2F87}" type="pres">
      <dgm:prSet presAssocID="{5D38776A-ECD1-42C9-81AC-1E04F21864C7}" presName="composite" presStyleCnt="0"/>
      <dgm:spPr/>
    </dgm:pt>
    <dgm:pt modelId="{297316A7-A7A3-4CE5-A70E-E11982B8072D}" type="pres">
      <dgm:prSet presAssocID="{5D38776A-ECD1-42C9-81AC-1E04F21864C7}" presName="FirstChild" presStyleLbl="revTx" presStyleIdx="2" presStyleCnt="8">
        <dgm:presLayoutVars>
          <dgm:chMax val="0"/>
          <dgm:chPref val="0"/>
          <dgm:bulletEnabled val="1"/>
        </dgm:presLayoutVars>
      </dgm:prSet>
      <dgm:spPr/>
      <dgm:t>
        <a:bodyPr/>
        <a:lstStyle/>
        <a:p>
          <a:endParaRPr lang="en-US"/>
        </a:p>
      </dgm:t>
    </dgm:pt>
    <dgm:pt modelId="{B69E05E3-F564-407E-86CF-A4D3781AB506}" type="pres">
      <dgm:prSet presAssocID="{5D38776A-ECD1-42C9-81AC-1E04F21864C7}" presName="Parent" presStyleLbl="alignNode1" presStyleIdx="2" presStyleCnt="8">
        <dgm:presLayoutVars>
          <dgm:chMax val="3"/>
          <dgm:chPref val="3"/>
          <dgm:bulletEnabled val="1"/>
        </dgm:presLayoutVars>
      </dgm:prSet>
      <dgm:spPr/>
      <dgm:t>
        <a:bodyPr/>
        <a:lstStyle/>
        <a:p>
          <a:endParaRPr lang="en-US"/>
        </a:p>
      </dgm:t>
    </dgm:pt>
    <dgm:pt modelId="{B1CC7629-2FC6-4617-9526-1C7C0E2748A0}" type="pres">
      <dgm:prSet presAssocID="{5D38776A-ECD1-42C9-81AC-1E04F21864C7}" presName="Accent" presStyleLbl="parChTrans1D1" presStyleIdx="2" presStyleCnt="8"/>
      <dgm:spPr/>
    </dgm:pt>
    <dgm:pt modelId="{A7CCBD0F-8DBB-4CDA-8BCB-6D1BC64AB85C}" type="pres">
      <dgm:prSet presAssocID="{C02371E3-863F-49F8-8C31-3E95DED152F9}" presName="sibTrans" presStyleCnt="0"/>
      <dgm:spPr/>
    </dgm:pt>
    <dgm:pt modelId="{995AF45F-0447-4610-903E-6F1C39BBBB22}" type="pres">
      <dgm:prSet presAssocID="{2A9EAE34-2F84-4DA8-9034-F59515CD1A5D}" presName="composite" presStyleCnt="0"/>
      <dgm:spPr/>
    </dgm:pt>
    <dgm:pt modelId="{7937F88C-58E5-4024-87D7-43184008D400}" type="pres">
      <dgm:prSet presAssocID="{2A9EAE34-2F84-4DA8-9034-F59515CD1A5D}" presName="FirstChild" presStyleLbl="revTx" presStyleIdx="3" presStyleCnt="8">
        <dgm:presLayoutVars>
          <dgm:chMax val="0"/>
          <dgm:chPref val="0"/>
          <dgm:bulletEnabled val="1"/>
        </dgm:presLayoutVars>
      </dgm:prSet>
      <dgm:spPr/>
      <dgm:t>
        <a:bodyPr/>
        <a:lstStyle/>
        <a:p>
          <a:endParaRPr lang="en-US"/>
        </a:p>
      </dgm:t>
    </dgm:pt>
    <dgm:pt modelId="{7FD53C68-4A42-49A8-847A-7E2CDCE0CE7C}" type="pres">
      <dgm:prSet presAssocID="{2A9EAE34-2F84-4DA8-9034-F59515CD1A5D}" presName="Parent" presStyleLbl="alignNode1" presStyleIdx="3" presStyleCnt="8">
        <dgm:presLayoutVars>
          <dgm:chMax val="3"/>
          <dgm:chPref val="3"/>
          <dgm:bulletEnabled val="1"/>
        </dgm:presLayoutVars>
      </dgm:prSet>
      <dgm:spPr/>
      <dgm:t>
        <a:bodyPr/>
        <a:lstStyle/>
        <a:p>
          <a:endParaRPr lang="en-US"/>
        </a:p>
      </dgm:t>
    </dgm:pt>
    <dgm:pt modelId="{EC494853-F72E-4D1C-80FB-578087ADF53D}" type="pres">
      <dgm:prSet presAssocID="{2A9EAE34-2F84-4DA8-9034-F59515CD1A5D}" presName="Accent" presStyleLbl="parChTrans1D1" presStyleIdx="3" presStyleCnt="8"/>
      <dgm:spPr/>
    </dgm:pt>
    <dgm:pt modelId="{03A72AA0-C434-46C3-8FFF-60B04E71ACEF}" type="pres">
      <dgm:prSet presAssocID="{B28E3BF1-E633-4371-88A0-85D2C73B4702}" presName="sibTrans" presStyleCnt="0"/>
      <dgm:spPr/>
    </dgm:pt>
    <dgm:pt modelId="{DE85858A-C730-40E7-943A-5DF4C071FCD7}" type="pres">
      <dgm:prSet presAssocID="{11805BED-6D14-4CBC-AD59-02A2693967BE}" presName="composite" presStyleCnt="0"/>
      <dgm:spPr/>
    </dgm:pt>
    <dgm:pt modelId="{1787E0C3-C78A-447B-859D-9FD56025F312}" type="pres">
      <dgm:prSet presAssocID="{11805BED-6D14-4CBC-AD59-02A2693967BE}" presName="FirstChild" presStyleLbl="revTx" presStyleIdx="4" presStyleCnt="8">
        <dgm:presLayoutVars>
          <dgm:chMax val="0"/>
          <dgm:chPref val="0"/>
          <dgm:bulletEnabled val="1"/>
        </dgm:presLayoutVars>
      </dgm:prSet>
      <dgm:spPr/>
      <dgm:t>
        <a:bodyPr/>
        <a:lstStyle/>
        <a:p>
          <a:endParaRPr lang="en-US"/>
        </a:p>
      </dgm:t>
    </dgm:pt>
    <dgm:pt modelId="{59393FA6-7F7E-4817-ACDE-5992CAE109E1}" type="pres">
      <dgm:prSet presAssocID="{11805BED-6D14-4CBC-AD59-02A2693967BE}" presName="Parent" presStyleLbl="alignNode1" presStyleIdx="4" presStyleCnt="8">
        <dgm:presLayoutVars>
          <dgm:chMax val="3"/>
          <dgm:chPref val="3"/>
          <dgm:bulletEnabled val="1"/>
        </dgm:presLayoutVars>
      </dgm:prSet>
      <dgm:spPr/>
      <dgm:t>
        <a:bodyPr/>
        <a:lstStyle/>
        <a:p>
          <a:endParaRPr lang="en-US"/>
        </a:p>
      </dgm:t>
    </dgm:pt>
    <dgm:pt modelId="{93F10605-9105-4D93-8802-E63DCFCB2AD1}" type="pres">
      <dgm:prSet presAssocID="{11805BED-6D14-4CBC-AD59-02A2693967BE}" presName="Accent" presStyleLbl="parChTrans1D1" presStyleIdx="4" presStyleCnt="8"/>
      <dgm:spPr/>
    </dgm:pt>
    <dgm:pt modelId="{497E4216-DDCF-4E08-AC12-CBE4D50AF867}" type="pres">
      <dgm:prSet presAssocID="{DC904174-F3EF-401C-986D-CE9B834F1441}" presName="sibTrans" presStyleCnt="0"/>
      <dgm:spPr/>
    </dgm:pt>
    <dgm:pt modelId="{1B3E2466-43C0-4A12-B34F-BDF2079096F2}" type="pres">
      <dgm:prSet presAssocID="{86535FE9-EC9C-474A-B45A-FE72C739007A}" presName="composite" presStyleCnt="0"/>
      <dgm:spPr/>
    </dgm:pt>
    <dgm:pt modelId="{D368694E-94C9-4825-AD29-0F8D77ACAD73}" type="pres">
      <dgm:prSet presAssocID="{86535FE9-EC9C-474A-B45A-FE72C739007A}" presName="FirstChild" presStyleLbl="revTx" presStyleIdx="5" presStyleCnt="8">
        <dgm:presLayoutVars>
          <dgm:chMax val="0"/>
          <dgm:chPref val="0"/>
          <dgm:bulletEnabled val="1"/>
        </dgm:presLayoutVars>
      </dgm:prSet>
      <dgm:spPr/>
      <dgm:t>
        <a:bodyPr/>
        <a:lstStyle/>
        <a:p>
          <a:endParaRPr lang="en-US"/>
        </a:p>
      </dgm:t>
    </dgm:pt>
    <dgm:pt modelId="{8AEB1E3E-933E-4292-A6AE-81693FA4C000}" type="pres">
      <dgm:prSet presAssocID="{86535FE9-EC9C-474A-B45A-FE72C739007A}" presName="Parent" presStyleLbl="alignNode1" presStyleIdx="5" presStyleCnt="8">
        <dgm:presLayoutVars>
          <dgm:chMax val="3"/>
          <dgm:chPref val="3"/>
          <dgm:bulletEnabled val="1"/>
        </dgm:presLayoutVars>
      </dgm:prSet>
      <dgm:spPr/>
      <dgm:t>
        <a:bodyPr/>
        <a:lstStyle/>
        <a:p>
          <a:endParaRPr lang="en-US"/>
        </a:p>
      </dgm:t>
    </dgm:pt>
    <dgm:pt modelId="{BB70F268-B32B-4086-9C4E-745C5CBB39DA}" type="pres">
      <dgm:prSet presAssocID="{86535FE9-EC9C-474A-B45A-FE72C739007A}" presName="Accent" presStyleLbl="parChTrans1D1" presStyleIdx="5" presStyleCnt="8"/>
      <dgm:spPr/>
    </dgm:pt>
    <dgm:pt modelId="{E40299F3-F941-40EB-A14E-024907ECC0EF}" type="pres">
      <dgm:prSet presAssocID="{00229F8D-77CB-4D97-8309-37A43EAA0EF5}" presName="sibTrans" presStyleCnt="0"/>
      <dgm:spPr/>
    </dgm:pt>
    <dgm:pt modelId="{AD7C1A61-6740-476F-9614-865AA7CEAF88}" type="pres">
      <dgm:prSet presAssocID="{A5E2B04B-257B-47C9-A91E-762F51A7321D}" presName="composite" presStyleCnt="0"/>
      <dgm:spPr/>
    </dgm:pt>
    <dgm:pt modelId="{64F4A2BD-6FC6-4B49-A375-F4CAA61F16EF}" type="pres">
      <dgm:prSet presAssocID="{A5E2B04B-257B-47C9-A91E-762F51A7321D}" presName="FirstChild" presStyleLbl="revTx" presStyleIdx="6" presStyleCnt="8">
        <dgm:presLayoutVars>
          <dgm:chMax val="0"/>
          <dgm:chPref val="0"/>
          <dgm:bulletEnabled val="1"/>
        </dgm:presLayoutVars>
      </dgm:prSet>
      <dgm:spPr/>
      <dgm:t>
        <a:bodyPr/>
        <a:lstStyle/>
        <a:p>
          <a:endParaRPr lang="en-US"/>
        </a:p>
      </dgm:t>
    </dgm:pt>
    <dgm:pt modelId="{2B4E6AE0-CF0B-4E73-9792-67D399032881}" type="pres">
      <dgm:prSet presAssocID="{A5E2B04B-257B-47C9-A91E-762F51A7321D}" presName="Parent" presStyleLbl="alignNode1" presStyleIdx="6" presStyleCnt="8">
        <dgm:presLayoutVars>
          <dgm:chMax val="3"/>
          <dgm:chPref val="3"/>
          <dgm:bulletEnabled val="1"/>
        </dgm:presLayoutVars>
      </dgm:prSet>
      <dgm:spPr/>
      <dgm:t>
        <a:bodyPr/>
        <a:lstStyle/>
        <a:p>
          <a:endParaRPr lang="en-US"/>
        </a:p>
      </dgm:t>
    </dgm:pt>
    <dgm:pt modelId="{1071FE46-3209-4C6A-A606-CC4C8D8B6749}" type="pres">
      <dgm:prSet presAssocID="{A5E2B04B-257B-47C9-A91E-762F51A7321D}" presName="Accent" presStyleLbl="parChTrans1D1" presStyleIdx="6" presStyleCnt="8"/>
      <dgm:spPr/>
    </dgm:pt>
    <dgm:pt modelId="{C23FCAE4-B3DA-4D51-8B35-2A1E90281144}" type="pres">
      <dgm:prSet presAssocID="{9B0BB955-53AD-48A2-B55F-4F33CDA92C89}" presName="sibTrans" presStyleCnt="0"/>
      <dgm:spPr/>
    </dgm:pt>
    <dgm:pt modelId="{1DB1FD23-24D2-4C0B-BD6B-6C26DF6087BF}" type="pres">
      <dgm:prSet presAssocID="{A3EC01A2-DE25-4686-AB42-A1E56FF48DF1}" presName="composite" presStyleCnt="0"/>
      <dgm:spPr/>
    </dgm:pt>
    <dgm:pt modelId="{50815FB3-C38C-4AC9-A1EF-D6450DC2DA22}" type="pres">
      <dgm:prSet presAssocID="{A3EC01A2-DE25-4686-AB42-A1E56FF48DF1}" presName="FirstChild" presStyleLbl="revTx" presStyleIdx="7" presStyleCnt="8">
        <dgm:presLayoutVars>
          <dgm:chMax val="0"/>
          <dgm:chPref val="0"/>
          <dgm:bulletEnabled val="1"/>
        </dgm:presLayoutVars>
      </dgm:prSet>
      <dgm:spPr/>
      <dgm:t>
        <a:bodyPr/>
        <a:lstStyle/>
        <a:p>
          <a:endParaRPr lang="en-US"/>
        </a:p>
      </dgm:t>
    </dgm:pt>
    <dgm:pt modelId="{276D1432-C393-48F7-8D60-D4A8DCE0A2AC}" type="pres">
      <dgm:prSet presAssocID="{A3EC01A2-DE25-4686-AB42-A1E56FF48DF1}" presName="Parent" presStyleLbl="alignNode1" presStyleIdx="7" presStyleCnt="8">
        <dgm:presLayoutVars>
          <dgm:chMax val="3"/>
          <dgm:chPref val="3"/>
          <dgm:bulletEnabled val="1"/>
        </dgm:presLayoutVars>
      </dgm:prSet>
      <dgm:spPr/>
      <dgm:t>
        <a:bodyPr/>
        <a:lstStyle/>
        <a:p>
          <a:endParaRPr lang="en-US"/>
        </a:p>
      </dgm:t>
    </dgm:pt>
    <dgm:pt modelId="{91A0D525-8FBD-423D-82A1-B530C7DF4D18}" type="pres">
      <dgm:prSet presAssocID="{A3EC01A2-DE25-4686-AB42-A1E56FF48DF1}" presName="Accent" presStyleLbl="parChTrans1D1" presStyleIdx="7" presStyleCnt="8"/>
      <dgm:spPr/>
    </dgm:pt>
  </dgm:ptLst>
  <dgm:cxnLst>
    <dgm:cxn modelId="{AB848093-2034-470D-83B9-3EB835EA3D2C}" type="presOf" srcId="{A3EC01A2-DE25-4686-AB42-A1E56FF48DF1}" destId="{276D1432-C393-48F7-8D60-D4A8DCE0A2AC}" srcOrd="0" destOrd="0" presId="urn:microsoft.com/office/officeart/2011/layout/TabList"/>
    <dgm:cxn modelId="{C94E5512-28BF-4E6E-90A0-9844BB235E52}" srcId="{98626941-D249-466B-A2CF-BBF9D9683E6B}" destId="{1D305437-CC1C-4A7E-A72C-C4707F8B7DD9}" srcOrd="0" destOrd="0" parTransId="{9D76DF3C-A6D7-482B-85C7-8A7466D1F528}" sibTransId="{42B085FE-C930-4B31-A4C2-62B07051915A}"/>
    <dgm:cxn modelId="{A01AD071-075B-4FD5-A774-342F5DE97EF8}" type="presOf" srcId="{86535FE9-EC9C-474A-B45A-FE72C739007A}" destId="{8AEB1E3E-933E-4292-A6AE-81693FA4C000}" srcOrd="0" destOrd="0" presId="urn:microsoft.com/office/officeart/2011/layout/TabList"/>
    <dgm:cxn modelId="{892765EC-AA08-4F86-B762-A30F285AAEE4}" type="presOf" srcId="{CB8A9445-9CC8-4245-8ED6-6A1E938BCD80}" destId="{860819B5-24B3-4068-8C1C-5960BCD178AF}" srcOrd="0" destOrd="0" presId="urn:microsoft.com/office/officeart/2011/layout/TabList"/>
    <dgm:cxn modelId="{3ED3A8E7-1D61-448A-8F77-B30CDBEFFA97}" srcId="{CA2160E2-348B-4458-B39C-D54482FD931A}" destId="{11805BED-6D14-4CBC-AD59-02A2693967BE}" srcOrd="4" destOrd="0" parTransId="{F87E9BFC-021F-4F04-AC4E-6FA9E5439C49}" sibTransId="{DC904174-F3EF-401C-986D-CE9B834F1441}"/>
    <dgm:cxn modelId="{92B58278-4270-4B97-B114-F13EA2D6BF3A}" type="presOf" srcId="{B0942055-3611-41DA-B9F4-50220B37B7F4}" destId="{5DADB2D5-89EC-4E32-807D-8CFC3E59C3B1}" srcOrd="0" destOrd="0" presId="urn:microsoft.com/office/officeart/2011/layout/TabList"/>
    <dgm:cxn modelId="{296ABB95-9B36-4AAC-AD1D-D37F25FED47B}" srcId="{A5E2B04B-257B-47C9-A91E-762F51A7321D}" destId="{C2FE4983-930C-4469-9C17-9B59B3220F67}" srcOrd="0" destOrd="0" parTransId="{3044C140-E617-4263-947E-2B5258A1A2F4}" sibTransId="{F671155B-A379-408B-B811-6AF4FFF53827}"/>
    <dgm:cxn modelId="{C1D6559E-1F8D-41A1-A9F6-478429E16E11}" type="presOf" srcId="{98626941-D249-466B-A2CF-BBF9D9683E6B}" destId="{2079A83E-C578-48F3-B4E6-5EBB6B4A4CB0}" srcOrd="0" destOrd="0" presId="urn:microsoft.com/office/officeart/2011/layout/TabList"/>
    <dgm:cxn modelId="{BA5860F6-5057-4A10-B842-3F6B150F309D}" type="presOf" srcId="{398AD8DF-21C6-4B88-A387-711B41FD6058}" destId="{50815FB3-C38C-4AC9-A1EF-D6450DC2DA22}" srcOrd="0" destOrd="0" presId="urn:microsoft.com/office/officeart/2011/layout/TabList"/>
    <dgm:cxn modelId="{11224B21-3972-4DD5-837B-D144FBA54ECC}" type="presOf" srcId="{638B7DBC-2545-48F7-ADCA-F9336943DBE1}" destId="{297316A7-A7A3-4CE5-A70E-E11982B8072D}" srcOrd="0" destOrd="0" presId="urn:microsoft.com/office/officeart/2011/layout/TabList"/>
    <dgm:cxn modelId="{151FF1D4-AA55-4173-B8DB-5EBB6B407FE1}" srcId="{CA2160E2-348B-4458-B39C-D54482FD931A}" destId="{5D38776A-ECD1-42C9-81AC-1E04F21864C7}" srcOrd="2" destOrd="0" parTransId="{9A2541A8-95F6-4FB6-9935-C220285FA726}" sibTransId="{C02371E3-863F-49F8-8C31-3E95DED152F9}"/>
    <dgm:cxn modelId="{6FEFF87A-585D-48B9-AF0E-D806F46F9C12}" type="presOf" srcId="{CA2160E2-348B-4458-B39C-D54482FD931A}" destId="{E0C5CC13-0F3B-4042-9E26-5A6E53F70361}" srcOrd="0" destOrd="0" presId="urn:microsoft.com/office/officeart/2011/layout/TabList"/>
    <dgm:cxn modelId="{6AD87A5B-78F3-4FDF-933B-589244EF9A45}" srcId="{CA2160E2-348B-4458-B39C-D54482FD931A}" destId="{86535FE9-EC9C-474A-B45A-FE72C739007A}" srcOrd="5" destOrd="0" parTransId="{7865CCE7-A3A3-4167-961F-62CC31CF1C4F}" sibTransId="{00229F8D-77CB-4D97-8309-37A43EAA0EF5}"/>
    <dgm:cxn modelId="{B1BD2DE1-8177-42E1-BA86-21833A8D1C25}" srcId="{CA2160E2-348B-4458-B39C-D54482FD931A}" destId="{CB8A9445-9CC8-4245-8ED6-6A1E938BCD80}" srcOrd="0" destOrd="0" parTransId="{A0EAD0E7-C17B-4D13-990D-9C1FB5A1FF7D}" sibTransId="{4A2D3685-D6A2-4A43-9508-315A7A91801B}"/>
    <dgm:cxn modelId="{E2527C68-C601-4523-8F40-C59BA22D9E4A}" srcId="{CA2160E2-348B-4458-B39C-D54482FD931A}" destId="{A5E2B04B-257B-47C9-A91E-762F51A7321D}" srcOrd="6" destOrd="0" parTransId="{DACE285A-2A6E-4380-AD90-78DC62EABCD7}" sibTransId="{9B0BB955-53AD-48A2-B55F-4F33CDA92C89}"/>
    <dgm:cxn modelId="{008F372B-1C30-4FCB-8FA5-00FB6A9E4C7C}" srcId="{CA2160E2-348B-4458-B39C-D54482FD931A}" destId="{98626941-D249-466B-A2CF-BBF9D9683E6B}" srcOrd="1" destOrd="0" parTransId="{44264D2A-2CAC-48B6-91BA-25F60A22130E}" sibTransId="{9106F640-4098-405D-B7F2-235963047302}"/>
    <dgm:cxn modelId="{5AF21834-CF5D-40F7-9809-AB2FE1B4F96C}" srcId="{86535FE9-EC9C-474A-B45A-FE72C739007A}" destId="{9299DC86-586C-4381-8953-988892841E8B}" srcOrd="0" destOrd="0" parTransId="{6CD22151-7F9C-40CC-A7E0-509B02B9A2EC}" sibTransId="{5811D478-F91D-46BE-9BD9-03A85C42C4DF}"/>
    <dgm:cxn modelId="{2ED89DE0-7655-45B7-8DBE-8094B644EC4B}" srcId="{CA2160E2-348B-4458-B39C-D54482FD931A}" destId="{2A9EAE34-2F84-4DA8-9034-F59515CD1A5D}" srcOrd="3" destOrd="0" parTransId="{F59D0BB1-02D9-424C-92D0-2C09DBD86D74}" sibTransId="{B28E3BF1-E633-4371-88A0-85D2C73B4702}"/>
    <dgm:cxn modelId="{EBE5D9A3-28FD-4C6E-841D-859BE63CE2A1}" type="presOf" srcId="{5D38776A-ECD1-42C9-81AC-1E04F21864C7}" destId="{B69E05E3-F564-407E-86CF-A4D3781AB506}" srcOrd="0" destOrd="0" presId="urn:microsoft.com/office/officeart/2011/layout/TabList"/>
    <dgm:cxn modelId="{9DE0E7A5-0D19-4CFD-BBA5-7EC06B6E6060}" type="presOf" srcId="{2BE5972D-F5FD-405F-B75F-482D57B50AF0}" destId="{1787E0C3-C78A-447B-859D-9FD56025F312}" srcOrd="0" destOrd="0" presId="urn:microsoft.com/office/officeart/2011/layout/TabList"/>
    <dgm:cxn modelId="{7A49FC75-CE99-4D43-BEAD-D0F467F437DC}" type="presOf" srcId="{C466CD46-C797-41DF-B14B-9CEC503AD722}" destId="{7937F88C-58E5-4024-87D7-43184008D400}" srcOrd="0" destOrd="0" presId="urn:microsoft.com/office/officeart/2011/layout/TabList"/>
    <dgm:cxn modelId="{424CFBDE-90D4-4D46-B98D-E94AE6313ED5}" type="presOf" srcId="{A5E2B04B-257B-47C9-A91E-762F51A7321D}" destId="{2B4E6AE0-CF0B-4E73-9792-67D399032881}" srcOrd="0" destOrd="0" presId="urn:microsoft.com/office/officeart/2011/layout/TabList"/>
    <dgm:cxn modelId="{513B83F3-3877-4BE3-9D20-A983A1CE4539}" type="presOf" srcId="{C2FE4983-930C-4469-9C17-9B59B3220F67}" destId="{64F4A2BD-6FC6-4B49-A375-F4CAA61F16EF}" srcOrd="0" destOrd="0" presId="urn:microsoft.com/office/officeart/2011/layout/TabList"/>
    <dgm:cxn modelId="{E7203EC0-AA94-49BE-BCB9-4A9A875CEC01}" type="presOf" srcId="{9299DC86-586C-4381-8953-988892841E8B}" destId="{D368694E-94C9-4825-AD29-0F8D77ACAD73}" srcOrd="0" destOrd="0" presId="urn:microsoft.com/office/officeart/2011/layout/TabList"/>
    <dgm:cxn modelId="{621E6D0C-CA90-4A15-9B56-BBC1E8D01759}" srcId="{5D38776A-ECD1-42C9-81AC-1E04F21864C7}" destId="{638B7DBC-2545-48F7-ADCA-F9336943DBE1}" srcOrd="0" destOrd="0" parTransId="{E8C3CC20-E56D-4C5A-9725-B8BACABAE271}" sibTransId="{7F7D101B-1BEE-40F7-8B92-0D7862F575DF}"/>
    <dgm:cxn modelId="{44F74E15-1C29-42F2-9DFA-5F4C3DF68093}" srcId="{CB8A9445-9CC8-4245-8ED6-6A1E938BCD80}" destId="{B0942055-3611-41DA-B9F4-50220B37B7F4}" srcOrd="0" destOrd="0" parTransId="{95A9A31D-8A32-4882-8D73-C4B1E30AAB03}" sibTransId="{75AF2ABA-B928-4EA4-B6B8-5C7CA985B889}"/>
    <dgm:cxn modelId="{3046ED71-EE93-4942-A481-797BF8F60ECE}" srcId="{2A9EAE34-2F84-4DA8-9034-F59515CD1A5D}" destId="{C466CD46-C797-41DF-B14B-9CEC503AD722}" srcOrd="0" destOrd="0" parTransId="{F649C898-5154-46F4-B57A-28C9C50E8FF4}" sibTransId="{79271102-A1F9-4DFE-B086-C335035E051C}"/>
    <dgm:cxn modelId="{DBE24426-461A-4D15-9D8E-F7626DC510F4}" srcId="{CA2160E2-348B-4458-B39C-D54482FD931A}" destId="{A3EC01A2-DE25-4686-AB42-A1E56FF48DF1}" srcOrd="7" destOrd="0" parTransId="{9B5EAADC-12A9-4523-851D-B35BD166ADE7}" sibTransId="{492F13A1-B309-4E89-8FAD-297A61ABE0DD}"/>
    <dgm:cxn modelId="{1A267633-53D3-4AAA-A2E1-E69D0E47564B}" srcId="{11805BED-6D14-4CBC-AD59-02A2693967BE}" destId="{2BE5972D-F5FD-405F-B75F-482D57B50AF0}" srcOrd="0" destOrd="0" parTransId="{BF7EDBDD-7ACF-4C3F-B2F5-E7B176A2F585}" sibTransId="{64607B10-8C81-4AC9-9E17-3DAB3C01F27C}"/>
    <dgm:cxn modelId="{D6148F0B-248F-48CB-94BE-8EA869F2887F}" type="presOf" srcId="{1D305437-CC1C-4A7E-A72C-C4707F8B7DD9}" destId="{0A76655F-FC1A-441A-9B99-F4F64F4239E8}" srcOrd="0" destOrd="0" presId="urn:microsoft.com/office/officeart/2011/layout/TabList"/>
    <dgm:cxn modelId="{FBF70EEC-F616-4C81-AA37-C136EA5B3593}" type="presOf" srcId="{2A9EAE34-2F84-4DA8-9034-F59515CD1A5D}" destId="{7FD53C68-4A42-49A8-847A-7E2CDCE0CE7C}" srcOrd="0" destOrd="0" presId="urn:microsoft.com/office/officeart/2011/layout/TabList"/>
    <dgm:cxn modelId="{21934CE3-5F55-473D-B5F4-FAC66A2510BB}" type="presOf" srcId="{11805BED-6D14-4CBC-AD59-02A2693967BE}" destId="{59393FA6-7F7E-4817-ACDE-5992CAE109E1}" srcOrd="0" destOrd="0" presId="urn:microsoft.com/office/officeart/2011/layout/TabList"/>
    <dgm:cxn modelId="{884507BE-F112-4B0D-8AD5-97C93620BFDE}" srcId="{A3EC01A2-DE25-4686-AB42-A1E56FF48DF1}" destId="{398AD8DF-21C6-4B88-A387-711B41FD6058}" srcOrd="0" destOrd="0" parTransId="{37FB0FC3-2776-4845-96A0-A2D14CADB618}" sibTransId="{E77F0909-78FB-45FF-9364-1914237832DE}"/>
    <dgm:cxn modelId="{FEAFAEFF-9800-4215-A6B7-9DBB122F19AE}" type="presParOf" srcId="{E0C5CC13-0F3B-4042-9E26-5A6E53F70361}" destId="{3D3870F4-8DA4-43C2-8443-B20B7FBD61E6}" srcOrd="0" destOrd="0" presId="urn:microsoft.com/office/officeart/2011/layout/TabList"/>
    <dgm:cxn modelId="{DB378CF5-4956-4A95-B063-9742769F588C}" type="presParOf" srcId="{3D3870F4-8DA4-43C2-8443-B20B7FBD61E6}" destId="{5DADB2D5-89EC-4E32-807D-8CFC3E59C3B1}" srcOrd="0" destOrd="0" presId="urn:microsoft.com/office/officeart/2011/layout/TabList"/>
    <dgm:cxn modelId="{AC1FAE91-4237-4CA7-9746-9C45DC0A84A8}" type="presParOf" srcId="{3D3870F4-8DA4-43C2-8443-B20B7FBD61E6}" destId="{860819B5-24B3-4068-8C1C-5960BCD178AF}" srcOrd="1" destOrd="0" presId="urn:microsoft.com/office/officeart/2011/layout/TabList"/>
    <dgm:cxn modelId="{86F2E523-9FD5-4E91-A846-79A19EAB06DF}" type="presParOf" srcId="{3D3870F4-8DA4-43C2-8443-B20B7FBD61E6}" destId="{06495105-3FDF-4834-AD90-1E04CB64EAA8}" srcOrd="2" destOrd="0" presId="urn:microsoft.com/office/officeart/2011/layout/TabList"/>
    <dgm:cxn modelId="{F9A5BC23-1E54-4F0A-8A66-F94578065E22}" type="presParOf" srcId="{E0C5CC13-0F3B-4042-9E26-5A6E53F70361}" destId="{9233E429-BE12-4D5D-A887-D9641BBC4378}" srcOrd="1" destOrd="0" presId="urn:microsoft.com/office/officeart/2011/layout/TabList"/>
    <dgm:cxn modelId="{2EAABC5C-707F-44E8-9F3F-15B20051DDDE}" type="presParOf" srcId="{E0C5CC13-0F3B-4042-9E26-5A6E53F70361}" destId="{48C19D5E-9C9A-4D6D-A912-526D51430B08}" srcOrd="2" destOrd="0" presId="urn:microsoft.com/office/officeart/2011/layout/TabList"/>
    <dgm:cxn modelId="{DB3F09A8-E592-406E-8785-5C529B0E3DA7}" type="presParOf" srcId="{48C19D5E-9C9A-4D6D-A912-526D51430B08}" destId="{0A76655F-FC1A-441A-9B99-F4F64F4239E8}" srcOrd="0" destOrd="0" presId="urn:microsoft.com/office/officeart/2011/layout/TabList"/>
    <dgm:cxn modelId="{8A0F22A3-01C8-4A8E-A49C-453E38E8FCAB}" type="presParOf" srcId="{48C19D5E-9C9A-4D6D-A912-526D51430B08}" destId="{2079A83E-C578-48F3-B4E6-5EBB6B4A4CB0}" srcOrd="1" destOrd="0" presId="urn:microsoft.com/office/officeart/2011/layout/TabList"/>
    <dgm:cxn modelId="{5C94A257-2426-48EC-95CE-44EB5235089E}" type="presParOf" srcId="{48C19D5E-9C9A-4D6D-A912-526D51430B08}" destId="{F6BA4876-6A9F-44ED-AFC8-55091C6FEF51}" srcOrd="2" destOrd="0" presId="urn:microsoft.com/office/officeart/2011/layout/TabList"/>
    <dgm:cxn modelId="{8B52556E-6515-45AF-A7DE-A754E4B8FA60}" type="presParOf" srcId="{E0C5CC13-0F3B-4042-9E26-5A6E53F70361}" destId="{6ABA79E8-2922-469A-BB80-BFA68E3D6833}" srcOrd="3" destOrd="0" presId="urn:microsoft.com/office/officeart/2011/layout/TabList"/>
    <dgm:cxn modelId="{CBE17EB2-29FB-49BC-86AC-595775A7A141}" type="presParOf" srcId="{E0C5CC13-0F3B-4042-9E26-5A6E53F70361}" destId="{5CEE2407-6574-4EE7-979E-47CAFB2E2F87}" srcOrd="4" destOrd="0" presId="urn:microsoft.com/office/officeart/2011/layout/TabList"/>
    <dgm:cxn modelId="{24BDA4CD-4241-4061-B351-7E1A0F9A268C}" type="presParOf" srcId="{5CEE2407-6574-4EE7-979E-47CAFB2E2F87}" destId="{297316A7-A7A3-4CE5-A70E-E11982B8072D}" srcOrd="0" destOrd="0" presId="urn:microsoft.com/office/officeart/2011/layout/TabList"/>
    <dgm:cxn modelId="{139EBAF9-C072-4B04-B4E6-0F2CB413D5B3}" type="presParOf" srcId="{5CEE2407-6574-4EE7-979E-47CAFB2E2F87}" destId="{B69E05E3-F564-407E-86CF-A4D3781AB506}" srcOrd="1" destOrd="0" presId="urn:microsoft.com/office/officeart/2011/layout/TabList"/>
    <dgm:cxn modelId="{8EE1F809-3BF5-43C9-92AC-8151856E201E}" type="presParOf" srcId="{5CEE2407-6574-4EE7-979E-47CAFB2E2F87}" destId="{B1CC7629-2FC6-4617-9526-1C7C0E2748A0}" srcOrd="2" destOrd="0" presId="urn:microsoft.com/office/officeart/2011/layout/TabList"/>
    <dgm:cxn modelId="{42849A66-389F-4712-A467-D71FD8324836}" type="presParOf" srcId="{E0C5CC13-0F3B-4042-9E26-5A6E53F70361}" destId="{A7CCBD0F-8DBB-4CDA-8BCB-6D1BC64AB85C}" srcOrd="5" destOrd="0" presId="urn:microsoft.com/office/officeart/2011/layout/TabList"/>
    <dgm:cxn modelId="{3D0E4B93-DDD1-4CFD-BB13-758630ECF908}" type="presParOf" srcId="{E0C5CC13-0F3B-4042-9E26-5A6E53F70361}" destId="{995AF45F-0447-4610-903E-6F1C39BBBB22}" srcOrd="6" destOrd="0" presId="urn:microsoft.com/office/officeart/2011/layout/TabList"/>
    <dgm:cxn modelId="{CA594B6D-9A9E-4777-B5BF-87776EDC9189}" type="presParOf" srcId="{995AF45F-0447-4610-903E-6F1C39BBBB22}" destId="{7937F88C-58E5-4024-87D7-43184008D400}" srcOrd="0" destOrd="0" presId="urn:microsoft.com/office/officeart/2011/layout/TabList"/>
    <dgm:cxn modelId="{141EA2C1-9A18-43FA-B005-D17AF8951734}" type="presParOf" srcId="{995AF45F-0447-4610-903E-6F1C39BBBB22}" destId="{7FD53C68-4A42-49A8-847A-7E2CDCE0CE7C}" srcOrd="1" destOrd="0" presId="urn:microsoft.com/office/officeart/2011/layout/TabList"/>
    <dgm:cxn modelId="{C287B24B-1A5A-4789-97BD-97B45F851E98}" type="presParOf" srcId="{995AF45F-0447-4610-903E-6F1C39BBBB22}" destId="{EC494853-F72E-4D1C-80FB-578087ADF53D}" srcOrd="2" destOrd="0" presId="urn:microsoft.com/office/officeart/2011/layout/TabList"/>
    <dgm:cxn modelId="{2241F02A-365C-4F39-872B-D0B8F3E66506}" type="presParOf" srcId="{E0C5CC13-0F3B-4042-9E26-5A6E53F70361}" destId="{03A72AA0-C434-46C3-8FFF-60B04E71ACEF}" srcOrd="7" destOrd="0" presId="urn:microsoft.com/office/officeart/2011/layout/TabList"/>
    <dgm:cxn modelId="{F42F1FA7-6153-4F22-857C-CACEA813D2A6}" type="presParOf" srcId="{E0C5CC13-0F3B-4042-9E26-5A6E53F70361}" destId="{DE85858A-C730-40E7-943A-5DF4C071FCD7}" srcOrd="8" destOrd="0" presId="urn:microsoft.com/office/officeart/2011/layout/TabList"/>
    <dgm:cxn modelId="{B169AC1C-7BC9-4CAC-B8D0-413AAC6FA75F}" type="presParOf" srcId="{DE85858A-C730-40E7-943A-5DF4C071FCD7}" destId="{1787E0C3-C78A-447B-859D-9FD56025F312}" srcOrd="0" destOrd="0" presId="urn:microsoft.com/office/officeart/2011/layout/TabList"/>
    <dgm:cxn modelId="{316A6618-276B-435D-974C-A0CD0A27088E}" type="presParOf" srcId="{DE85858A-C730-40E7-943A-5DF4C071FCD7}" destId="{59393FA6-7F7E-4817-ACDE-5992CAE109E1}" srcOrd="1" destOrd="0" presId="urn:microsoft.com/office/officeart/2011/layout/TabList"/>
    <dgm:cxn modelId="{A3E78808-F754-434B-93C3-5AB1943D8F24}" type="presParOf" srcId="{DE85858A-C730-40E7-943A-5DF4C071FCD7}" destId="{93F10605-9105-4D93-8802-E63DCFCB2AD1}" srcOrd="2" destOrd="0" presId="urn:microsoft.com/office/officeart/2011/layout/TabList"/>
    <dgm:cxn modelId="{A80E9D19-98F7-462C-9055-D69E2D14A6E4}" type="presParOf" srcId="{E0C5CC13-0F3B-4042-9E26-5A6E53F70361}" destId="{497E4216-DDCF-4E08-AC12-CBE4D50AF867}" srcOrd="9" destOrd="0" presId="urn:microsoft.com/office/officeart/2011/layout/TabList"/>
    <dgm:cxn modelId="{6202588B-16DD-4013-BD95-C219025D629F}" type="presParOf" srcId="{E0C5CC13-0F3B-4042-9E26-5A6E53F70361}" destId="{1B3E2466-43C0-4A12-B34F-BDF2079096F2}" srcOrd="10" destOrd="0" presId="urn:microsoft.com/office/officeart/2011/layout/TabList"/>
    <dgm:cxn modelId="{453FA2F5-D9DD-4DD2-8B76-D38B19124B5D}" type="presParOf" srcId="{1B3E2466-43C0-4A12-B34F-BDF2079096F2}" destId="{D368694E-94C9-4825-AD29-0F8D77ACAD73}" srcOrd="0" destOrd="0" presId="urn:microsoft.com/office/officeart/2011/layout/TabList"/>
    <dgm:cxn modelId="{0201E5CA-063C-48FA-8DD2-5F8A3CD5A636}" type="presParOf" srcId="{1B3E2466-43C0-4A12-B34F-BDF2079096F2}" destId="{8AEB1E3E-933E-4292-A6AE-81693FA4C000}" srcOrd="1" destOrd="0" presId="urn:microsoft.com/office/officeart/2011/layout/TabList"/>
    <dgm:cxn modelId="{6ACF6090-7064-4195-A477-D7275ACA88F9}" type="presParOf" srcId="{1B3E2466-43C0-4A12-B34F-BDF2079096F2}" destId="{BB70F268-B32B-4086-9C4E-745C5CBB39DA}" srcOrd="2" destOrd="0" presId="urn:microsoft.com/office/officeart/2011/layout/TabList"/>
    <dgm:cxn modelId="{2DD3CE88-8CC8-4A66-8B8E-9EB9A1A61C9A}" type="presParOf" srcId="{E0C5CC13-0F3B-4042-9E26-5A6E53F70361}" destId="{E40299F3-F941-40EB-A14E-024907ECC0EF}" srcOrd="11" destOrd="0" presId="urn:microsoft.com/office/officeart/2011/layout/TabList"/>
    <dgm:cxn modelId="{2436AB3B-7172-4504-9056-13425AFD005B}" type="presParOf" srcId="{E0C5CC13-0F3B-4042-9E26-5A6E53F70361}" destId="{AD7C1A61-6740-476F-9614-865AA7CEAF88}" srcOrd="12" destOrd="0" presId="urn:microsoft.com/office/officeart/2011/layout/TabList"/>
    <dgm:cxn modelId="{36AEAFD9-DEFD-4A47-98DD-C74119E65087}" type="presParOf" srcId="{AD7C1A61-6740-476F-9614-865AA7CEAF88}" destId="{64F4A2BD-6FC6-4B49-A375-F4CAA61F16EF}" srcOrd="0" destOrd="0" presId="urn:microsoft.com/office/officeart/2011/layout/TabList"/>
    <dgm:cxn modelId="{D36FB574-4684-45BA-B212-17E845840E55}" type="presParOf" srcId="{AD7C1A61-6740-476F-9614-865AA7CEAF88}" destId="{2B4E6AE0-CF0B-4E73-9792-67D399032881}" srcOrd="1" destOrd="0" presId="urn:microsoft.com/office/officeart/2011/layout/TabList"/>
    <dgm:cxn modelId="{B7996DD2-D7F4-41D0-9082-13E280B77B35}" type="presParOf" srcId="{AD7C1A61-6740-476F-9614-865AA7CEAF88}" destId="{1071FE46-3209-4C6A-A606-CC4C8D8B6749}" srcOrd="2" destOrd="0" presId="urn:microsoft.com/office/officeart/2011/layout/TabList"/>
    <dgm:cxn modelId="{CDBF3C7B-2306-4F1B-8287-A4E5240976B8}" type="presParOf" srcId="{E0C5CC13-0F3B-4042-9E26-5A6E53F70361}" destId="{C23FCAE4-B3DA-4D51-8B35-2A1E90281144}" srcOrd="13" destOrd="0" presId="urn:microsoft.com/office/officeart/2011/layout/TabList"/>
    <dgm:cxn modelId="{951FC53A-5539-4D43-AC4E-D92AD715F23C}" type="presParOf" srcId="{E0C5CC13-0F3B-4042-9E26-5A6E53F70361}" destId="{1DB1FD23-24D2-4C0B-BD6B-6C26DF6087BF}" srcOrd="14" destOrd="0" presId="urn:microsoft.com/office/officeart/2011/layout/TabList"/>
    <dgm:cxn modelId="{21D2B208-4B6E-465B-A849-3A9690DC1E85}" type="presParOf" srcId="{1DB1FD23-24D2-4C0B-BD6B-6C26DF6087BF}" destId="{50815FB3-C38C-4AC9-A1EF-D6450DC2DA22}" srcOrd="0" destOrd="0" presId="urn:microsoft.com/office/officeart/2011/layout/TabList"/>
    <dgm:cxn modelId="{6741E46F-FFF2-4570-B670-DC9D37051F13}" type="presParOf" srcId="{1DB1FD23-24D2-4C0B-BD6B-6C26DF6087BF}" destId="{276D1432-C393-48F7-8D60-D4A8DCE0A2AC}" srcOrd="1" destOrd="0" presId="urn:microsoft.com/office/officeart/2011/layout/TabList"/>
    <dgm:cxn modelId="{59FBEE76-4CEA-46F7-92C5-02BB0869C381}" type="presParOf" srcId="{1DB1FD23-24D2-4C0B-BD6B-6C26DF6087BF}" destId="{91A0D525-8FBD-423D-82A1-B530C7DF4D18}" srcOrd="2" destOrd="0" presId="urn:microsoft.com/office/officeart/2011/layout/Tab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5F7BCC-89C1-4E58-9609-38681192105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8C145677-6087-4BC4-AD9D-8C797189686B}">
      <dgm:prSet phldrT="[Text]"/>
      <dgm:spPr/>
      <dgm:t>
        <a:bodyPr/>
        <a:lstStyle/>
        <a:p>
          <a:r>
            <a:rPr lang="mn-MN" dirty="0" smtClean="0"/>
            <a:t>МУ-ын үндэсний аюулгүй байдлыг хамгаалах </a:t>
          </a:r>
          <a:endParaRPr lang="en-US" dirty="0"/>
        </a:p>
      </dgm:t>
    </dgm:pt>
    <dgm:pt modelId="{30312CB6-F513-4085-B9D8-F865812E793D}" type="parTrans" cxnId="{79C21BDA-7239-4F2A-81B1-17B52B6AE481}">
      <dgm:prSet/>
      <dgm:spPr/>
      <dgm:t>
        <a:bodyPr/>
        <a:lstStyle/>
        <a:p>
          <a:endParaRPr lang="en-US"/>
        </a:p>
      </dgm:t>
    </dgm:pt>
    <dgm:pt modelId="{C566059D-49F8-4B27-9886-BF3AE7A8C4BC}" type="sibTrans" cxnId="{79C21BDA-7239-4F2A-81B1-17B52B6AE481}">
      <dgm:prSet/>
      <dgm:spPr/>
      <dgm:t>
        <a:bodyPr/>
        <a:lstStyle/>
        <a:p>
          <a:endParaRPr lang="en-US"/>
        </a:p>
      </dgm:t>
    </dgm:pt>
    <dgm:pt modelId="{38A74A23-58AF-4735-95E5-854D9818715B}">
      <dgm:prSet phldrT="[Text]"/>
      <dgm:spPr/>
      <dgm:t>
        <a:bodyPr/>
        <a:lstStyle/>
        <a:p>
          <a:r>
            <a:rPr lang="mn-MN" dirty="0" smtClean="0"/>
            <a:t>Хүний эрх, эрх чөлөөг хамгаалах</a:t>
          </a:r>
          <a:endParaRPr lang="en-US" dirty="0"/>
        </a:p>
      </dgm:t>
    </dgm:pt>
    <dgm:pt modelId="{FA277449-3567-4ED1-9ADB-5CE24A8F39A0}" type="parTrans" cxnId="{9B1A4AD4-3601-41AA-994D-F4F622F89F88}">
      <dgm:prSet/>
      <dgm:spPr/>
      <dgm:t>
        <a:bodyPr/>
        <a:lstStyle/>
        <a:p>
          <a:endParaRPr lang="en-US"/>
        </a:p>
      </dgm:t>
    </dgm:pt>
    <dgm:pt modelId="{DC1DDF7A-D9F9-43BB-81CB-72047C1549B4}" type="sibTrans" cxnId="{9B1A4AD4-3601-41AA-994D-F4F622F89F88}">
      <dgm:prSet/>
      <dgm:spPr/>
      <dgm:t>
        <a:bodyPr/>
        <a:lstStyle/>
        <a:p>
          <a:endParaRPr lang="en-US"/>
        </a:p>
      </dgm:t>
    </dgm:pt>
    <dgm:pt modelId="{F5F5C4EB-2190-43F3-AA72-07EEEE80D92D}">
      <dgm:prSet phldrT="[Text]"/>
      <dgm:spPr/>
      <dgm:t>
        <a:bodyPr/>
        <a:lstStyle/>
        <a:p>
          <a:r>
            <a:rPr lang="mn-MN" dirty="0" smtClean="0"/>
            <a:t>Нийгмийн дэг журмыг бэхжүүлэх</a:t>
          </a:r>
          <a:endParaRPr lang="en-US" dirty="0"/>
        </a:p>
      </dgm:t>
    </dgm:pt>
    <dgm:pt modelId="{15D814A6-9A5E-47E6-B094-E34C1A556F13}" type="parTrans" cxnId="{69330175-FE80-4D5D-962B-31500E91AB91}">
      <dgm:prSet/>
      <dgm:spPr/>
      <dgm:t>
        <a:bodyPr/>
        <a:lstStyle/>
        <a:p>
          <a:endParaRPr lang="en-US"/>
        </a:p>
      </dgm:t>
    </dgm:pt>
    <dgm:pt modelId="{F67C6203-9BD0-4970-A15A-FEAFAA1E32E7}" type="sibTrans" cxnId="{69330175-FE80-4D5D-962B-31500E91AB91}">
      <dgm:prSet/>
      <dgm:spPr/>
      <dgm:t>
        <a:bodyPr/>
        <a:lstStyle/>
        <a:p>
          <a:endParaRPr lang="en-US"/>
        </a:p>
      </dgm:t>
    </dgm:pt>
    <dgm:pt modelId="{965D1CF9-9E25-4A8A-81EB-9A3712A88AEA}">
      <dgm:prSet phldrT="[Text]"/>
      <dgm:spPr/>
      <dgm:t>
        <a:bodyPr/>
        <a:lstStyle/>
        <a:p>
          <a:r>
            <a:rPr lang="mn-MN" dirty="0" smtClean="0"/>
            <a:t>Иргэний ухамсар соёлыг дээшлүүлэх</a:t>
          </a:r>
          <a:endParaRPr lang="en-US" dirty="0"/>
        </a:p>
      </dgm:t>
    </dgm:pt>
    <dgm:pt modelId="{C6DA69E1-F9D9-4F96-BBE3-96C17B2A74C5}" type="parTrans" cxnId="{C3C4B148-65B2-4C2E-93E2-6A3D70CC567D}">
      <dgm:prSet/>
      <dgm:spPr/>
      <dgm:t>
        <a:bodyPr/>
        <a:lstStyle/>
        <a:p>
          <a:endParaRPr lang="en-US"/>
        </a:p>
      </dgm:t>
    </dgm:pt>
    <dgm:pt modelId="{F0517B94-CE1D-4D57-B45B-DC279A169E45}" type="sibTrans" cxnId="{C3C4B148-65B2-4C2E-93E2-6A3D70CC567D}">
      <dgm:prSet/>
      <dgm:spPr/>
      <dgm:t>
        <a:bodyPr/>
        <a:lstStyle/>
        <a:p>
          <a:endParaRPr lang="en-US"/>
        </a:p>
      </dgm:t>
    </dgm:pt>
    <dgm:pt modelId="{2CB4B11D-2B70-48EC-AACF-82932E039333}">
      <dgm:prSet phldrT="[Text]"/>
      <dgm:spPr/>
      <dgm:t>
        <a:bodyPr/>
        <a:lstStyle/>
        <a:p>
          <a:r>
            <a:rPr lang="mn-MN" dirty="0" smtClean="0"/>
            <a:t>Хуулийн этгээдийг гэмт халдлагаас хамгаалах</a:t>
          </a:r>
          <a:endParaRPr lang="en-US" dirty="0"/>
        </a:p>
      </dgm:t>
    </dgm:pt>
    <dgm:pt modelId="{FEE57728-6BA9-4C36-A444-7F05A650422D}" type="parTrans" cxnId="{80079BAC-717A-4004-A53D-6FD37EFB4CE7}">
      <dgm:prSet/>
      <dgm:spPr/>
      <dgm:t>
        <a:bodyPr/>
        <a:lstStyle/>
        <a:p>
          <a:endParaRPr lang="en-US"/>
        </a:p>
      </dgm:t>
    </dgm:pt>
    <dgm:pt modelId="{1178E507-0E93-4876-B8DC-D8373CF863D7}" type="sibTrans" cxnId="{80079BAC-717A-4004-A53D-6FD37EFB4CE7}">
      <dgm:prSet/>
      <dgm:spPr/>
      <dgm:t>
        <a:bodyPr/>
        <a:lstStyle/>
        <a:p>
          <a:endParaRPr lang="en-US"/>
        </a:p>
      </dgm:t>
    </dgm:pt>
    <dgm:pt modelId="{4F523CD6-16A6-4392-8BE3-D7ABF7255001}" type="pres">
      <dgm:prSet presAssocID="{225F7BCC-89C1-4E58-9609-38681192105B}" presName="cycle" presStyleCnt="0">
        <dgm:presLayoutVars>
          <dgm:dir/>
          <dgm:resizeHandles val="exact"/>
        </dgm:presLayoutVars>
      </dgm:prSet>
      <dgm:spPr/>
      <dgm:t>
        <a:bodyPr/>
        <a:lstStyle/>
        <a:p>
          <a:endParaRPr lang="en-US"/>
        </a:p>
      </dgm:t>
    </dgm:pt>
    <dgm:pt modelId="{758B9763-F7B8-4637-AB26-E2B6EDBCB2C1}" type="pres">
      <dgm:prSet presAssocID="{8C145677-6087-4BC4-AD9D-8C797189686B}" presName="node" presStyleLbl="node1" presStyleIdx="0" presStyleCnt="5">
        <dgm:presLayoutVars>
          <dgm:bulletEnabled val="1"/>
        </dgm:presLayoutVars>
      </dgm:prSet>
      <dgm:spPr/>
      <dgm:t>
        <a:bodyPr/>
        <a:lstStyle/>
        <a:p>
          <a:endParaRPr lang="en-US"/>
        </a:p>
      </dgm:t>
    </dgm:pt>
    <dgm:pt modelId="{98F6E4E1-8997-44F5-BC7C-D50D9871DF09}" type="pres">
      <dgm:prSet presAssocID="{8C145677-6087-4BC4-AD9D-8C797189686B}" presName="spNode" presStyleCnt="0"/>
      <dgm:spPr/>
    </dgm:pt>
    <dgm:pt modelId="{1F10144A-56E9-4882-BD26-2DB0BD5EFFCB}" type="pres">
      <dgm:prSet presAssocID="{C566059D-49F8-4B27-9886-BF3AE7A8C4BC}" presName="sibTrans" presStyleLbl="sibTrans1D1" presStyleIdx="0" presStyleCnt="5"/>
      <dgm:spPr/>
      <dgm:t>
        <a:bodyPr/>
        <a:lstStyle/>
        <a:p>
          <a:endParaRPr lang="en-US"/>
        </a:p>
      </dgm:t>
    </dgm:pt>
    <dgm:pt modelId="{E738F394-846C-415E-BBB1-EE853A4FB9AC}" type="pres">
      <dgm:prSet presAssocID="{38A74A23-58AF-4735-95E5-854D9818715B}" presName="node" presStyleLbl="node1" presStyleIdx="1" presStyleCnt="5">
        <dgm:presLayoutVars>
          <dgm:bulletEnabled val="1"/>
        </dgm:presLayoutVars>
      </dgm:prSet>
      <dgm:spPr/>
      <dgm:t>
        <a:bodyPr/>
        <a:lstStyle/>
        <a:p>
          <a:endParaRPr lang="en-US"/>
        </a:p>
      </dgm:t>
    </dgm:pt>
    <dgm:pt modelId="{A5F1FDEB-507E-4DC9-9269-A9C29A57D31C}" type="pres">
      <dgm:prSet presAssocID="{38A74A23-58AF-4735-95E5-854D9818715B}" presName="spNode" presStyleCnt="0"/>
      <dgm:spPr/>
    </dgm:pt>
    <dgm:pt modelId="{7E52A4C7-0F81-4C97-8E40-4C9C660F731F}" type="pres">
      <dgm:prSet presAssocID="{DC1DDF7A-D9F9-43BB-81CB-72047C1549B4}" presName="sibTrans" presStyleLbl="sibTrans1D1" presStyleIdx="1" presStyleCnt="5"/>
      <dgm:spPr/>
      <dgm:t>
        <a:bodyPr/>
        <a:lstStyle/>
        <a:p>
          <a:endParaRPr lang="en-US"/>
        </a:p>
      </dgm:t>
    </dgm:pt>
    <dgm:pt modelId="{B03A8F23-B014-4539-BEAF-050D458B7A53}" type="pres">
      <dgm:prSet presAssocID="{F5F5C4EB-2190-43F3-AA72-07EEEE80D92D}" presName="node" presStyleLbl="node1" presStyleIdx="2" presStyleCnt="5">
        <dgm:presLayoutVars>
          <dgm:bulletEnabled val="1"/>
        </dgm:presLayoutVars>
      </dgm:prSet>
      <dgm:spPr/>
      <dgm:t>
        <a:bodyPr/>
        <a:lstStyle/>
        <a:p>
          <a:endParaRPr lang="en-US"/>
        </a:p>
      </dgm:t>
    </dgm:pt>
    <dgm:pt modelId="{96B1DBC6-D617-4B81-AD5F-55C2C73FE143}" type="pres">
      <dgm:prSet presAssocID="{F5F5C4EB-2190-43F3-AA72-07EEEE80D92D}" presName="spNode" presStyleCnt="0"/>
      <dgm:spPr/>
    </dgm:pt>
    <dgm:pt modelId="{BAA06B91-0298-47CF-B76B-BFABC4903CE8}" type="pres">
      <dgm:prSet presAssocID="{F67C6203-9BD0-4970-A15A-FEAFAA1E32E7}" presName="sibTrans" presStyleLbl="sibTrans1D1" presStyleIdx="2" presStyleCnt="5"/>
      <dgm:spPr/>
      <dgm:t>
        <a:bodyPr/>
        <a:lstStyle/>
        <a:p>
          <a:endParaRPr lang="en-US"/>
        </a:p>
      </dgm:t>
    </dgm:pt>
    <dgm:pt modelId="{412DBD80-183A-4077-9F59-03033A757949}" type="pres">
      <dgm:prSet presAssocID="{965D1CF9-9E25-4A8A-81EB-9A3712A88AEA}" presName="node" presStyleLbl="node1" presStyleIdx="3" presStyleCnt="5">
        <dgm:presLayoutVars>
          <dgm:bulletEnabled val="1"/>
        </dgm:presLayoutVars>
      </dgm:prSet>
      <dgm:spPr/>
      <dgm:t>
        <a:bodyPr/>
        <a:lstStyle/>
        <a:p>
          <a:endParaRPr lang="en-US"/>
        </a:p>
      </dgm:t>
    </dgm:pt>
    <dgm:pt modelId="{33564B33-BD21-4C03-BD00-F7D719DA0DB9}" type="pres">
      <dgm:prSet presAssocID="{965D1CF9-9E25-4A8A-81EB-9A3712A88AEA}" presName="spNode" presStyleCnt="0"/>
      <dgm:spPr/>
    </dgm:pt>
    <dgm:pt modelId="{129290D7-BA3E-49F1-8BC1-B35A83AE7B0A}" type="pres">
      <dgm:prSet presAssocID="{F0517B94-CE1D-4D57-B45B-DC279A169E45}" presName="sibTrans" presStyleLbl="sibTrans1D1" presStyleIdx="3" presStyleCnt="5"/>
      <dgm:spPr/>
      <dgm:t>
        <a:bodyPr/>
        <a:lstStyle/>
        <a:p>
          <a:endParaRPr lang="en-US"/>
        </a:p>
      </dgm:t>
    </dgm:pt>
    <dgm:pt modelId="{D4E37F8E-5E00-4953-AF37-A09334E72E87}" type="pres">
      <dgm:prSet presAssocID="{2CB4B11D-2B70-48EC-AACF-82932E039333}" presName="node" presStyleLbl="node1" presStyleIdx="4" presStyleCnt="5">
        <dgm:presLayoutVars>
          <dgm:bulletEnabled val="1"/>
        </dgm:presLayoutVars>
      </dgm:prSet>
      <dgm:spPr/>
      <dgm:t>
        <a:bodyPr/>
        <a:lstStyle/>
        <a:p>
          <a:endParaRPr lang="en-US"/>
        </a:p>
      </dgm:t>
    </dgm:pt>
    <dgm:pt modelId="{26937955-E11D-4BC0-94EA-A33C48A337F9}" type="pres">
      <dgm:prSet presAssocID="{2CB4B11D-2B70-48EC-AACF-82932E039333}" presName="spNode" presStyleCnt="0"/>
      <dgm:spPr/>
    </dgm:pt>
    <dgm:pt modelId="{1D5D521F-DCF1-44F9-A8F0-BD9800B9774B}" type="pres">
      <dgm:prSet presAssocID="{1178E507-0E93-4876-B8DC-D8373CF863D7}" presName="sibTrans" presStyleLbl="sibTrans1D1" presStyleIdx="4" presStyleCnt="5"/>
      <dgm:spPr/>
      <dgm:t>
        <a:bodyPr/>
        <a:lstStyle/>
        <a:p>
          <a:endParaRPr lang="en-US"/>
        </a:p>
      </dgm:t>
    </dgm:pt>
  </dgm:ptLst>
  <dgm:cxnLst>
    <dgm:cxn modelId="{B3A4B493-54D2-47BD-B46F-746FFAD1A2BE}" type="presOf" srcId="{38A74A23-58AF-4735-95E5-854D9818715B}" destId="{E738F394-846C-415E-BBB1-EE853A4FB9AC}" srcOrd="0" destOrd="0" presId="urn:microsoft.com/office/officeart/2005/8/layout/cycle6"/>
    <dgm:cxn modelId="{9B1A4AD4-3601-41AA-994D-F4F622F89F88}" srcId="{225F7BCC-89C1-4E58-9609-38681192105B}" destId="{38A74A23-58AF-4735-95E5-854D9818715B}" srcOrd="1" destOrd="0" parTransId="{FA277449-3567-4ED1-9ADB-5CE24A8F39A0}" sibTransId="{DC1DDF7A-D9F9-43BB-81CB-72047C1549B4}"/>
    <dgm:cxn modelId="{A0863A5D-EB90-47C1-AAF1-3D1200FCA093}" type="presOf" srcId="{1178E507-0E93-4876-B8DC-D8373CF863D7}" destId="{1D5D521F-DCF1-44F9-A8F0-BD9800B9774B}" srcOrd="0" destOrd="0" presId="urn:microsoft.com/office/officeart/2005/8/layout/cycle6"/>
    <dgm:cxn modelId="{AE1EB35B-AAB3-4417-AD32-BB59CA67F6FA}" type="presOf" srcId="{965D1CF9-9E25-4A8A-81EB-9A3712A88AEA}" destId="{412DBD80-183A-4077-9F59-03033A757949}" srcOrd="0" destOrd="0" presId="urn:microsoft.com/office/officeart/2005/8/layout/cycle6"/>
    <dgm:cxn modelId="{7C656193-296A-4140-B4AB-D7D185ACC32A}" type="presOf" srcId="{8C145677-6087-4BC4-AD9D-8C797189686B}" destId="{758B9763-F7B8-4637-AB26-E2B6EDBCB2C1}" srcOrd="0" destOrd="0" presId="urn:microsoft.com/office/officeart/2005/8/layout/cycle6"/>
    <dgm:cxn modelId="{D28202B9-BDE6-4B15-B51D-862915DC3607}" type="presOf" srcId="{DC1DDF7A-D9F9-43BB-81CB-72047C1549B4}" destId="{7E52A4C7-0F81-4C97-8E40-4C9C660F731F}" srcOrd="0" destOrd="0" presId="urn:microsoft.com/office/officeart/2005/8/layout/cycle6"/>
    <dgm:cxn modelId="{79736982-81EF-48CD-9B85-AA4A2C3F62AD}" type="presOf" srcId="{2CB4B11D-2B70-48EC-AACF-82932E039333}" destId="{D4E37F8E-5E00-4953-AF37-A09334E72E87}" srcOrd="0" destOrd="0" presId="urn:microsoft.com/office/officeart/2005/8/layout/cycle6"/>
    <dgm:cxn modelId="{79C21BDA-7239-4F2A-81B1-17B52B6AE481}" srcId="{225F7BCC-89C1-4E58-9609-38681192105B}" destId="{8C145677-6087-4BC4-AD9D-8C797189686B}" srcOrd="0" destOrd="0" parTransId="{30312CB6-F513-4085-B9D8-F865812E793D}" sibTransId="{C566059D-49F8-4B27-9886-BF3AE7A8C4BC}"/>
    <dgm:cxn modelId="{C3C4B148-65B2-4C2E-93E2-6A3D70CC567D}" srcId="{225F7BCC-89C1-4E58-9609-38681192105B}" destId="{965D1CF9-9E25-4A8A-81EB-9A3712A88AEA}" srcOrd="3" destOrd="0" parTransId="{C6DA69E1-F9D9-4F96-BBE3-96C17B2A74C5}" sibTransId="{F0517B94-CE1D-4D57-B45B-DC279A169E45}"/>
    <dgm:cxn modelId="{78B77F1D-6C0E-4AA7-BA10-94C98AC72D80}" type="presOf" srcId="{F0517B94-CE1D-4D57-B45B-DC279A169E45}" destId="{129290D7-BA3E-49F1-8BC1-B35A83AE7B0A}" srcOrd="0" destOrd="0" presId="urn:microsoft.com/office/officeart/2005/8/layout/cycle6"/>
    <dgm:cxn modelId="{CD23A282-62BD-413C-A657-376C271F64D3}" type="presOf" srcId="{F67C6203-9BD0-4970-A15A-FEAFAA1E32E7}" destId="{BAA06B91-0298-47CF-B76B-BFABC4903CE8}" srcOrd="0" destOrd="0" presId="urn:microsoft.com/office/officeart/2005/8/layout/cycle6"/>
    <dgm:cxn modelId="{80079BAC-717A-4004-A53D-6FD37EFB4CE7}" srcId="{225F7BCC-89C1-4E58-9609-38681192105B}" destId="{2CB4B11D-2B70-48EC-AACF-82932E039333}" srcOrd="4" destOrd="0" parTransId="{FEE57728-6BA9-4C36-A444-7F05A650422D}" sibTransId="{1178E507-0E93-4876-B8DC-D8373CF863D7}"/>
    <dgm:cxn modelId="{D7308BCC-C77E-4B57-979F-7C95BC911B3C}" type="presOf" srcId="{F5F5C4EB-2190-43F3-AA72-07EEEE80D92D}" destId="{B03A8F23-B014-4539-BEAF-050D458B7A53}" srcOrd="0" destOrd="0" presId="urn:microsoft.com/office/officeart/2005/8/layout/cycle6"/>
    <dgm:cxn modelId="{69330175-FE80-4D5D-962B-31500E91AB91}" srcId="{225F7BCC-89C1-4E58-9609-38681192105B}" destId="{F5F5C4EB-2190-43F3-AA72-07EEEE80D92D}" srcOrd="2" destOrd="0" parTransId="{15D814A6-9A5E-47E6-B094-E34C1A556F13}" sibTransId="{F67C6203-9BD0-4970-A15A-FEAFAA1E32E7}"/>
    <dgm:cxn modelId="{0EB9D6E3-C657-4250-B9E2-1AAC1CF103AE}" type="presOf" srcId="{C566059D-49F8-4B27-9886-BF3AE7A8C4BC}" destId="{1F10144A-56E9-4882-BD26-2DB0BD5EFFCB}" srcOrd="0" destOrd="0" presId="urn:microsoft.com/office/officeart/2005/8/layout/cycle6"/>
    <dgm:cxn modelId="{501A7857-8F5F-4440-ABAE-078E3214AAD5}" type="presOf" srcId="{225F7BCC-89C1-4E58-9609-38681192105B}" destId="{4F523CD6-16A6-4392-8BE3-D7ABF7255001}" srcOrd="0" destOrd="0" presId="urn:microsoft.com/office/officeart/2005/8/layout/cycle6"/>
    <dgm:cxn modelId="{0A730CCC-17D7-4549-8C84-3399D817A87E}" type="presParOf" srcId="{4F523CD6-16A6-4392-8BE3-D7ABF7255001}" destId="{758B9763-F7B8-4637-AB26-E2B6EDBCB2C1}" srcOrd="0" destOrd="0" presId="urn:microsoft.com/office/officeart/2005/8/layout/cycle6"/>
    <dgm:cxn modelId="{152F7B6E-35DA-4649-9D51-15D4F39F323F}" type="presParOf" srcId="{4F523CD6-16A6-4392-8BE3-D7ABF7255001}" destId="{98F6E4E1-8997-44F5-BC7C-D50D9871DF09}" srcOrd="1" destOrd="0" presId="urn:microsoft.com/office/officeart/2005/8/layout/cycle6"/>
    <dgm:cxn modelId="{085CB2E9-D73E-4375-8C4C-53E9681F254C}" type="presParOf" srcId="{4F523CD6-16A6-4392-8BE3-D7ABF7255001}" destId="{1F10144A-56E9-4882-BD26-2DB0BD5EFFCB}" srcOrd="2" destOrd="0" presId="urn:microsoft.com/office/officeart/2005/8/layout/cycle6"/>
    <dgm:cxn modelId="{743E99B3-DD28-419F-802A-95446728D119}" type="presParOf" srcId="{4F523CD6-16A6-4392-8BE3-D7ABF7255001}" destId="{E738F394-846C-415E-BBB1-EE853A4FB9AC}" srcOrd="3" destOrd="0" presId="urn:microsoft.com/office/officeart/2005/8/layout/cycle6"/>
    <dgm:cxn modelId="{767F31E1-D8C8-40C7-9A35-277CD5F3D21C}" type="presParOf" srcId="{4F523CD6-16A6-4392-8BE3-D7ABF7255001}" destId="{A5F1FDEB-507E-4DC9-9269-A9C29A57D31C}" srcOrd="4" destOrd="0" presId="urn:microsoft.com/office/officeart/2005/8/layout/cycle6"/>
    <dgm:cxn modelId="{E04647E8-FB1A-4749-89A9-9E5069AFA977}" type="presParOf" srcId="{4F523CD6-16A6-4392-8BE3-D7ABF7255001}" destId="{7E52A4C7-0F81-4C97-8E40-4C9C660F731F}" srcOrd="5" destOrd="0" presId="urn:microsoft.com/office/officeart/2005/8/layout/cycle6"/>
    <dgm:cxn modelId="{C436EFA2-4BFD-424F-9770-C2B39FF78D8D}" type="presParOf" srcId="{4F523CD6-16A6-4392-8BE3-D7ABF7255001}" destId="{B03A8F23-B014-4539-BEAF-050D458B7A53}" srcOrd="6" destOrd="0" presId="urn:microsoft.com/office/officeart/2005/8/layout/cycle6"/>
    <dgm:cxn modelId="{3587C8AE-1417-4825-9A1D-2C7DF6548F02}" type="presParOf" srcId="{4F523CD6-16A6-4392-8BE3-D7ABF7255001}" destId="{96B1DBC6-D617-4B81-AD5F-55C2C73FE143}" srcOrd="7" destOrd="0" presId="urn:microsoft.com/office/officeart/2005/8/layout/cycle6"/>
    <dgm:cxn modelId="{8B6ED720-BAAA-41E5-BD3E-E99F17F8B951}" type="presParOf" srcId="{4F523CD6-16A6-4392-8BE3-D7ABF7255001}" destId="{BAA06B91-0298-47CF-B76B-BFABC4903CE8}" srcOrd="8" destOrd="0" presId="urn:microsoft.com/office/officeart/2005/8/layout/cycle6"/>
    <dgm:cxn modelId="{8E845D57-8555-43F5-AA71-EBE0BD9F25B9}" type="presParOf" srcId="{4F523CD6-16A6-4392-8BE3-D7ABF7255001}" destId="{412DBD80-183A-4077-9F59-03033A757949}" srcOrd="9" destOrd="0" presId="urn:microsoft.com/office/officeart/2005/8/layout/cycle6"/>
    <dgm:cxn modelId="{74C19D48-B181-444B-9C0E-390EC0FFDACA}" type="presParOf" srcId="{4F523CD6-16A6-4392-8BE3-D7ABF7255001}" destId="{33564B33-BD21-4C03-BD00-F7D719DA0DB9}" srcOrd="10" destOrd="0" presId="urn:microsoft.com/office/officeart/2005/8/layout/cycle6"/>
    <dgm:cxn modelId="{3A468AC1-4620-4770-A9BD-F91E5565CC8A}" type="presParOf" srcId="{4F523CD6-16A6-4392-8BE3-D7ABF7255001}" destId="{129290D7-BA3E-49F1-8BC1-B35A83AE7B0A}" srcOrd="11" destOrd="0" presId="urn:microsoft.com/office/officeart/2005/8/layout/cycle6"/>
    <dgm:cxn modelId="{8A4516C7-43FA-4D2F-8594-207F576733F3}" type="presParOf" srcId="{4F523CD6-16A6-4392-8BE3-D7ABF7255001}" destId="{D4E37F8E-5E00-4953-AF37-A09334E72E87}" srcOrd="12" destOrd="0" presId="urn:microsoft.com/office/officeart/2005/8/layout/cycle6"/>
    <dgm:cxn modelId="{EB0102D7-B9A1-4AB7-9191-2B2265058865}" type="presParOf" srcId="{4F523CD6-16A6-4392-8BE3-D7ABF7255001}" destId="{26937955-E11D-4BC0-94EA-A33C48A337F9}" srcOrd="13" destOrd="0" presId="urn:microsoft.com/office/officeart/2005/8/layout/cycle6"/>
    <dgm:cxn modelId="{AE5E0DD5-DA9F-44D9-8612-1E5FCD7C1B53}" type="presParOf" srcId="{4F523CD6-16A6-4392-8BE3-D7ABF7255001}" destId="{1D5D521F-DCF1-44F9-A8F0-BD9800B9774B}" srcOrd="14" destOrd="0" presId="urn:microsoft.com/office/officeart/2005/8/layout/cycle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043016-DCE5-4189-AF8B-F43205D4442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24B4830A-39DB-4BE0-A2E3-2B5DDECF583C}">
      <dgm:prSet phldrT="[Text]"/>
      <dgm:spPr/>
      <dgm:t>
        <a:bodyPr/>
        <a:lstStyle/>
        <a:p>
          <a:r>
            <a:rPr lang="mn-MN" dirty="0" smtClean="0"/>
            <a:t>Гэмт хэрэг, зөрчлөөс урьдчилан сэргийлэх хуулийн хамрах хүрээ</a:t>
          </a:r>
          <a:endParaRPr lang="en-US" dirty="0"/>
        </a:p>
      </dgm:t>
    </dgm:pt>
    <dgm:pt modelId="{AE432452-FCB0-4E1D-907C-36FD841D140C}" type="parTrans" cxnId="{77DCCE03-8841-4D1F-8E5D-D630AAACE4E1}">
      <dgm:prSet/>
      <dgm:spPr/>
      <dgm:t>
        <a:bodyPr/>
        <a:lstStyle/>
        <a:p>
          <a:endParaRPr lang="en-US"/>
        </a:p>
      </dgm:t>
    </dgm:pt>
    <dgm:pt modelId="{B6EB6417-225C-40CD-8F14-B05A2A712467}" type="sibTrans" cxnId="{77DCCE03-8841-4D1F-8E5D-D630AAACE4E1}">
      <dgm:prSet/>
      <dgm:spPr/>
      <dgm:t>
        <a:bodyPr/>
        <a:lstStyle/>
        <a:p>
          <a:endParaRPr lang="en-US"/>
        </a:p>
      </dgm:t>
    </dgm:pt>
    <dgm:pt modelId="{D8C977FC-7AEB-4B07-8B6B-F945B8CF8ADA}">
      <dgm:prSet phldrT="[Text]"/>
      <dgm:spPr/>
      <dgm:t>
        <a:bodyPr/>
        <a:lstStyle/>
        <a:p>
          <a:r>
            <a:rPr lang="mn-MN" dirty="0" smtClean="0"/>
            <a:t>Эрүүгийн болон Зөрчлийн хуулиар хамгаалагдсан эрх, эрх чөлөө хууль ёсны ашиг сонирхол</a:t>
          </a:r>
          <a:endParaRPr lang="en-US" dirty="0"/>
        </a:p>
      </dgm:t>
    </dgm:pt>
    <dgm:pt modelId="{9865793F-46CE-499D-9547-41DCCF6A14FA}" type="parTrans" cxnId="{41E94316-4277-4821-9950-AAB18E3529AF}">
      <dgm:prSet/>
      <dgm:spPr/>
      <dgm:t>
        <a:bodyPr/>
        <a:lstStyle/>
        <a:p>
          <a:endParaRPr lang="en-US"/>
        </a:p>
      </dgm:t>
    </dgm:pt>
    <dgm:pt modelId="{10319C26-18CC-4A6A-80E8-7E22E44C890A}" type="sibTrans" cxnId="{41E94316-4277-4821-9950-AAB18E3529AF}">
      <dgm:prSet/>
      <dgm:spPr/>
      <dgm:t>
        <a:bodyPr/>
        <a:lstStyle/>
        <a:p>
          <a:endParaRPr lang="en-US"/>
        </a:p>
      </dgm:t>
    </dgm:pt>
    <dgm:pt modelId="{2170CDD3-BE0D-41BA-94F6-68E8463D0BF0}">
      <dgm:prSet phldrT="[Text]"/>
      <dgm:spPr/>
      <dgm:t>
        <a:bodyPr/>
        <a:lstStyle/>
        <a:p>
          <a:r>
            <a:rPr lang="mn-MN" dirty="0" smtClean="0"/>
            <a:t>Хууль тогтоомжийн дагуу хяналтад байгаа хүн, хуулийн этгээд</a:t>
          </a:r>
          <a:endParaRPr lang="en-US" dirty="0"/>
        </a:p>
      </dgm:t>
    </dgm:pt>
    <dgm:pt modelId="{9753EC9F-5981-4E28-89D6-6DDF540C081E}" type="parTrans" cxnId="{3409DE9C-D4D7-46CD-805C-FB7C16479CF9}">
      <dgm:prSet/>
      <dgm:spPr/>
      <dgm:t>
        <a:bodyPr/>
        <a:lstStyle/>
        <a:p>
          <a:endParaRPr lang="en-US"/>
        </a:p>
      </dgm:t>
    </dgm:pt>
    <dgm:pt modelId="{4F36ABD4-8087-45E6-A4CC-4EFD0AD6DB52}" type="sibTrans" cxnId="{3409DE9C-D4D7-46CD-805C-FB7C16479CF9}">
      <dgm:prSet/>
      <dgm:spPr/>
      <dgm:t>
        <a:bodyPr/>
        <a:lstStyle/>
        <a:p>
          <a:endParaRPr lang="en-US"/>
        </a:p>
      </dgm:t>
    </dgm:pt>
    <dgm:pt modelId="{487B25D3-D546-47CE-BD94-7143289B2295}">
      <dgm:prSet phldrT="[Text]"/>
      <dgm:spPr/>
      <dgm:t>
        <a:bodyPr/>
        <a:lstStyle/>
        <a:p>
          <a:r>
            <a:rPr lang="mn-MN" dirty="0" smtClean="0"/>
            <a:t>Хууль тогтоомжийн дагуу тодорхой үүрэг хүлээсэн хориглолт, хязгаарлалт тогтоосон хүн, хуулийн этгээд</a:t>
          </a:r>
          <a:endParaRPr lang="en-US" dirty="0"/>
        </a:p>
      </dgm:t>
    </dgm:pt>
    <dgm:pt modelId="{365D4AD6-E57C-4799-906B-EBD3B5AD78CA}" type="parTrans" cxnId="{E0C1274B-4F78-4D90-A799-8CBA49DA32E0}">
      <dgm:prSet/>
      <dgm:spPr/>
      <dgm:t>
        <a:bodyPr/>
        <a:lstStyle/>
        <a:p>
          <a:endParaRPr lang="en-US"/>
        </a:p>
      </dgm:t>
    </dgm:pt>
    <dgm:pt modelId="{F10D6AEA-B48F-431D-84F9-B4A949B3A7A7}" type="sibTrans" cxnId="{E0C1274B-4F78-4D90-A799-8CBA49DA32E0}">
      <dgm:prSet/>
      <dgm:spPr/>
      <dgm:t>
        <a:bodyPr/>
        <a:lstStyle/>
        <a:p>
          <a:endParaRPr lang="en-US"/>
        </a:p>
      </dgm:t>
    </dgm:pt>
    <dgm:pt modelId="{B84B807C-86FA-4B66-949B-FF404D2A0728}">
      <dgm:prSet phldrT="[Text]"/>
      <dgm:spPr/>
      <dgm:t>
        <a:bodyPr/>
        <a:lstStyle/>
        <a:p>
          <a:r>
            <a:rPr lang="mn-MN" dirty="0" smtClean="0"/>
            <a:t>Гэмт хэрэг, зөрчлийн шалтгаан нөхцөл, хүчин зүйлс</a:t>
          </a:r>
          <a:endParaRPr lang="en-US" dirty="0"/>
        </a:p>
      </dgm:t>
    </dgm:pt>
    <dgm:pt modelId="{B67391F5-AB06-4357-B3FF-2ABDAD1D2F11}" type="parTrans" cxnId="{C0692EC1-A77A-4DC4-B65A-D9D17CA412FD}">
      <dgm:prSet/>
      <dgm:spPr/>
      <dgm:t>
        <a:bodyPr/>
        <a:lstStyle/>
        <a:p>
          <a:endParaRPr lang="en-US"/>
        </a:p>
      </dgm:t>
    </dgm:pt>
    <dgm:pt modelId="{E2004191-6A6E-4E42-A85C-B317D91145EC}" type="sibTrans" cxnId="{C0692EC1-A77A-4DC4-B65A-D9D17CA412FD}">
      <dgm:prSet/>
      <dgm:spPr/>
      <dgm:t>
        <a:bodyPr/>
        <a:lstStyle/>
        <a:p>
          <a:endParaRPr lang="en-US"/>
        </a:p>
      </dgm:t>
    </dgm:pt>
    <dgm:pt modelId="{FC4288F8-1CDF-45D0-A156-ACBD54D8A4AA}" type="pres">
      <dgm:prSet presAssocID="{CA043016-DCE5-4189-AF8B-F43205D44420}" presName="Name0" presStyleCnt="0">
        <dgm:presLayoutVars>
          <dgm:chMax val="1"/>
          <dgm:chPref val="1"/>
          <dgm:dir/>
          <dgm:animOne val="branch"/>
          <dgm:animLvl val="lvl"/>
        </dgm:presLayoutVars>
      </dgm:prSet>
      <dgm:spPr/>
      <dgm:t>
        <a:bodyPr/>
        <a:lstStyle/>
        <a:p>
          <a:endParaRPr lang="en-US"/>
        </a:p>
      </dgm:t>
    </dgm:pt>
    <dgm:pt modelId="{0C1A46BD-E10A-4D04-9557-6EFA05861206}" type="pres">
      <dgm:prSet presAssocID="{24B4830A-39DB-4BE0-A2E3-2B5DDECF583C}" presName="singleCycle" presStyleCnt="0"/>
      <dgm:spPr/>
    </dgm:pt>
    <dgm:pt modelId="{0BD5EDAD-E94B-4EE5-B7AA-1BCB41583E3D}" type="pres">
      <dgm:prSet presAssocID="{24B4830A-39DB-4BE0-A2E3-2B5DDECF583C}" presName="singleCenter" presStyleLbl="node1" presStyleIdx="0" presStyleCnt="5" custScaleX="207012" custScaleY="219763">
        <dgm:presLayoutVars>
          <dgm:chMax val="7"/>
          <dgm:chPref val="7"/>
        </dgm:presLayoutVars>
      </dgm:prSet>
      <dgm:spPr>
        <a:prstGeom prst="ellipse">
          <a:avLst/>
        </a:prstGeom>
      </dgm:spPr>
      <dgm:t>
        <a:bodyPr/>
        <a:lstStyle/>
        <a:p>
          <a:endParaRPr lang="en-US"/>
        </a:p>
      </dgm:t>
    </dgm:pt>
    <dgm:pt modelId="{276F6514-5B18-4F0D-8BBF-8A88282B815A}" type="pres">
      <dgm:prSet presAssocID="{9865793F-46CE-499D-9547-41DCCF6A14FA}" presName="Name56" presStyleLbl="parChTrans1D2" presStyleIdx="0" presStyleCnt="4"/>
      <dgm:spPr/>
      <dgm:t>
        <a:bodyPr/>
        <a:lstStyle/>
        <a:p>
          <a:endParaRPr lang="en-US"/>
        </a:p>
      </dgm:t>
    </dgm:pt>
    <dgm:pt modelId="{77922DF0-9190-4DFA-BD59-B8A2624D38FF}" type="pres">
      <dgm:prSet presAssocID="{D8C977FC-7AEB-4B07-8B6B-F945B8CF8ADA}" presName="text0" presStyleLbl="node1" presStyleIdx="1" presStyleCnt="5" custScaleX="244870" custScaleY="172184" custRadScaleRad="138999" custRadScaleInc="-118966">
        <dgm:presLayoutVars>
          <dgm:bulletEnabled val="1"/>
        </dgm:presLayoutVars>
      </dgm:prSet>
      <dgm:spPr/>
      <dgm:t>
        <a:bodyPr/>
        <a:lstStyle/>
        <a:p>
          <a:endParaRPr lang="en-US"/>
        </a:p>
      </dgm:t>
    </dgm:pt>
    <dgm:pt modelId="{EAA73DF3-8ADE-4192-9F40-50EE83FF01D4}" type="pres">
      <dgm:prSet presAssocID="{B67391F5-AB06-4357-B3FF-2ABDAD1D2F11}" presName="Name56" presStyleLbl="parChTrans1D2" presStyleIdx="1" presStyleCnt="4"/>
      <dgm:spPr/>
      <dgm:t>
        <a:bodyPr/>
        <a:lstStyle/>
        <a:p>
          <a:endParaRPr lang="en-US"/>
        </a:p>
      </dgm:t>
    </dgm:pt>
    <dgm:pt modelId="{32843E07-260B-484D-AA8D-B5C1B765601D}" type="pres">
      <dgm:prSet presAssocID="{B84B807C-86FA-4B66-949B-FF404D2A0728}" presName="text0" presStyleLbl="node1" presStyleIdx="2" presStyleCnt="5" custScaleX="256379" custScaleY="174070" custRadScaleRad="138352" custRadScaleInc="-82696">
        <dgm:presLayoutVars>
          <dgm:bulletEnabled val="1"/>
        </dgm:presLayoutVars>
      </dgm:prSet>
      <dgm:spPr/>
      <dgm:t>
        <a:bodyPr/>
        <a:lstStyle/>
        <a:p>
          <a:endParaRPr lang="en-US"/>
        </a:p>
      </dgm:t>
    </dgm:pt>
    <dgm:pt modelId="{827C7B96-0EB5-42A8-92B0-9C2E7AB800D7}" type="pres">
      <dgm:prSet presAssocID="{9753EC9F-5981-4E28-89D6-6DDF540C081E}" presName="Name56" presStyleLbl="parChTrans1D2" presStyleIdx="2" presStyleCnt="4"/>
      <dgm:spPr/>
      <dgm:t>
        <a:bodyPr/>
        <a:lstStyle/>
        <a:p>
          <a:endParaRPr lang="en-US"/>
        </a:p>
      </dgm:t>
    </dgm:pt>
    <dgm:pt modelId="{54DB56D8-F563-4DAB-800B-A6AC8517134C}" type="pres">
      <dgm:prSet presAssocID="{2170CDD3-BE0D-41BA-94F6-68E8463D0BF0}" presName="text0" presStyleLbl="node1" presStyleIdx="3" presStyleCnt="5" custScaleX="261939" custScaleY="157666" custRadScaleRad="143182" custRadScaleInc="-116366">
        <dgm:presLayoutVars>
          <dgm:bulletEnabled val="1"/>
        </dgm:presLayoutVars>
      </dgm:prSet>
      <dgm:spPr/>
      <dgm:t>
        <a:bodyPr/>
        <a:lstStyle/>
        <a:p>
          <a:endParaRPr lang="en-US"/>
        </a:p>
      </dgm:t>
    </dgm:pt>
    <dgm:pt modelId="{98143585-D3DD-4785-A8E2-104B65ABCF63}" type="pres">
      <dgm:prSet presAssocID="{365D4AD6-E57C-4799-906B-EBD3B5AD78CA}" presName="Name56" presStyleLbl="parChTrans1D2" presStyleIdx="3" presStyleCnt="4"/>
      <dgm:spPr/>
      <dgm:t>
        <a:bodyPr/>
        <a:lstStyle/>
        <a:p>
          <a:endParaRPr lang="en-US"/>
        </a:p>
      </dgm:t>
    </dgm:pt>
    <dgm:pt modelId="{9F340F5D-6A77-4CA3-8A93-619E2397FAF5}" type="pres">
      <dgm:prSet presAssocID="{487B25D3-D546-47CE-BD94-7143289B2295}" presName="text0" presStyleLbl="node1" presStyleIdx="4" presStyleCnt="5" custScaleX="251995" custScaleY="153655" custRadScaleRad="140558" custRadScaleInc="-82119">
        <dgm:presLayoutVars>
          <dgm:bulletEnabled val="1"/>
        </dgm:presLayoutVars>
      </dgm:prSet>
      <dgm:spPr/>
      <dgm:t>
        <a:bodyPr/>
        <a:lstStyle/>
        <a:p>
          <a:endParaRPr lang="en-US"/>
        </a:p>
      </dgm:t>
    </dgm:pt>
  </dgm:ptLst>
  <dgm:cxnLst>
    <dgm:cxn modelId="{BBFCFC63-200F-4965-A656-486FAD9DD268}" type="presOf" srcId="{2170CDD3-BE0D-41BA-94F6-68E8463D0BF0}" destId="{54DB56D8-F563-4DAB-800B-A6AC8517134C}" srcOrd="0" destOrd="0" presId="urn:microsoft.com/office/officeart/2008/layout/RadialCluster"/>
    <dgm:cxn modelId="{41E94316-4277-4821-9950-AAB18E3529AF}" srcId="{24B4830A-39DB-4BE0-A2E3-2B5DDECF583C}" destId="{D8C977FC-7AEB-4B07-8B6B-F945B8CF8ADA}" srcOrd="0" destOrd="0" parTransId="{9865793F-46CE-499D-9547-41DCCF6A14FA}" sibTransId="{10319C26-18CC-4A6A-80E8-7E22E44C890A}"/>
    <dgm:cxn modelId="{6E352553-8115-4C62-BD33-A60E80730A11}" type="presOf" srcId="{9753EC9F-5981-4E28-89D6-6DDF540C081E}" destId="{827C7B96-0EB5-42A8-92B0-9C2E7AB800D7}" srcOrd="0" destOrd="0" presId="urn:microsoft.com/office/officeart/2008/layout/RadialCluster"/>
    <dgm:cxn modelId="{1BFD95E7-AA4D-40D5-A513-FA57ABC46E96}" type="presOf" srcId="{D8C977FC-7AEB-4B07-8B6B-F945B8CF8ADA}" destId="{77922DF0-9190-4DFA-BD59-B8A2624D38FF}" srcOrd="0" destOrd="0" presId="urn:microsoft.com/office/officeart/2008/layout/RadialCluster"/>
    <dgm:cxn modelId="{9644F2C6-9860-4A42-BA78-A27C128F704D}" type="presOf" srcId="{365D4AD6-E57C-4799-906B-EBD3B5AD78CA}" destId="{98143585-D3DD-4785-A8E2-104B65ABCF63}" srcOrd="0" destOrd="0" presId="urn:microsoft.com/office/officeart/2008/layout/RadialCluster"/>
    <dgm:cxn modelId="{C0692EC1-A77A-4DC4-B65A-D9D17CA412FD}" srcId="{24B4830A-39DB-4BE0-A2E3-2B5DDECF583C}" destId="{B84B807C-86FA-4B66-949B-FF404D2A0728}" srcOrd="1" destOrd="0" parTransId="{B67391F5-AB06-4357-B3FF-2ABDAD1D2F11}" sibTransId="{E2004191-6A6E-4E42-A85C-B317D91145EC}"/>
    <dgm:cxn modelId="{77DCCE03-8841-4D1F-8E5D-D630AAACE4E1}" srcId="{CA043016-DCE5-4189-AF8B-F43205D44420}" destId="{24B4830A-39DB-4BE0-A2E3-2B5DDECF583C}" srcOrd="0" destOrd="0" parTransId="{AE432452-FCB0-4E1D-907C-36FD841D140C}" sibTransId="{B6EB6417-225C-40CD-8F14-B05A2A712467}"/>
    <dgm:cxn modelId="{C8E5C462-CF44-43F3-AE17-7A18DEC6077D}" type="presOf" srcId="{9865793F-46CE-499D-9547-41DCCF6A14FA}" destId="{276F6514-5B18-4F0D-8BBF-8A88282B815A}" srcOrd="0" destOrd="0" presId="urn:microsoft.com/office/officeart/2008/layout/RadialCluster"/>
    <dgm:cxn modelId="{E0C1274B-4F78-4D90-A799-8CBA49DA32E0}" srcId="{24B4830A-39DB-4BE0-A2E3-2B5DDECF583C}" destId="{487B25D3-D546-47CE-BD94-7143289B2295}" srcOrd="3" destOrd="0" parTransId="{365D4AD6-E57C-4799-906B-EBD3B5AD78CA}" sibTransId="{F10D6AEA-B48F-431D-84F9-B4A949B3A7A7}"/>
    <dgm:cxn modelId="{E84D8FB4-1CF2-4797-A597-CB6AA4803612}" type="presOf" srcId="{24B4830A-39DB-4BE0-A2E3-2B5DDECF583C}" destId="{0BD5EDAD-E94B-4EE5-B7AA-1BCB41583E3D}" srcOrd="0" destOrd="0" presId="urn:microsoft.com/office/officeart/2008/layout/RadialCluster"/>
    <dgm:cxn modelId="{3409DE9C-D4D7-46CD-805C-FB7C16479CF9}" srcId="{24B4830A-39DB-4BE0-A2E3-2B5DDECF583C}" destId="{2170CDD3-BE0D-41BA-94F6-68E8463D0BF0}" srcOrd="2" destOrd="0" parTransId="{9753EC9F-5981-4E28-89D6-6DDF540C081E}" sibTransId="{4F36ABD4-8087-45E6-A4CC-4EFD0AD6DB52}"/>
    <dgm:cxn modelId="{1A067078-ECF4-49D2-9AE4-6E9C9A222EDC}" type="presOf" srcId="{CA043016-DCE5-4189-AF8B-F43205D44420}" destId="{FC4288F8-1CDF-45D0-A156-ACBD54D8A4AA}" srcOrd="0" destOrd="0" presId="urn:microsoft.com/office/officeart/2008/layout/RadialCluster"/>
    <dgm:cxn modelId="{9AAA7181-8473-4D05-AFD6-124200059B3F}" type="presOf" srcId="{487B25D3-D546-47CE-BD94-7143289B2295}" destId="{9F340F5D-6A77-4CA3-8A93-619E2397FAF5}" srcOrd="0" destOrd="0" presId="urn:microsoft.com/office/officeart/2008/layout/RadialCluster"/>
    <dgm:cxn modelId="{FF435DC7-7FB9-4E64-A872-131A8D3ADBC2}" type="presOf" srcId="{B84B807C-86FA-4B66-949B-FF404D2A0728}" destId="{32843E07-260B-484D-AA8D-B5C1B765601D}" srcOrd="0" destOrd="0" presId="urn:microsoft.com/office/officeart/2008/layout/RadialCluster"/>
    <dgm:cxn modelId="{2942E27E-48A6-4A6D-9815-E1DEF152E085}" type="presOf" srcId="{B67391F5-AB06-4357-B3FF-2ABDAD1D2F11}" destId="{EAA73DF3-8ADE-4192-9F40-50EE83FF01D4}" srcOrd="0" destOrd="0" presId="urn:microsoft.com/office/officeart/2008/layout/RadialCluster"/>
    <dgm:cxn modelId="{BDB447BD-05AF-4ED1-B5AC-8B19A1B32EE8}" type="presParOf" srcId="{FC4288F8-1CDF-45D0-A156-ACBD54D8A4AA}" destId="{0C1A46BD-E10A-4D04-9557-6EFA05861206}" srcOrd="0" destOrd="0" presId="urn:microsoft.com/office/officeart/2008/layout/RadialCluster"/>
    <dgm:cxn modelId="{4B27B46F-4752-4767-9CBD-D73326D1FF06}" type="presParOf" srcId="{0C1A46BD-E10A-4D04-9557-6EFA05861206}" destId="{0BD5EDAD-E94B-4EE5-B7AA-1BCB41583E3D}" srcOrd="0" destOrd="0" presId="urn:microsoft.com/office/officeart/2008/layout/RadialCluster"/>
    <dgm:cxn modelId="{CC1A1295-97C6-43AD-B9C9-AAED493FE22C}" type="presParOf" srcId="{0C1A46BD-E10A-4D04-9557-6EFA05861206}" destId="{276F6514-5B18-4F0D-8BBF-8A88282B815A}" srcOrd="1" destOrd="0" presId="urn:microsoft.com/office/officeart/2008/layout/RadialCluster"/>
    <dgm:cxn modelId="{0AEC2D74-F83F-4B26-94A1-FA0A98604F70}" type="presParOf" srcId="{0C1A46BD-E10A-4D04-9557-6EFA05861206}" destId="{77922DF0-9190-4DFA-BD59-B8A2624D38FF}" srcOrd="2" destOrd="0" presId="urn:microsoft.com/office/officeart/2008/layout/RadialCluster"/>
    <dgm:cxn modelId="{7B440EB5-0F06-4B63-9DD6-1F37572E5315}" type="presParOf" srcId="{0C1A46BD-E10A-4D04-9557-6EFA05861206}" destId="{EAA73DF3-8ADE-4192-9F40-50EE83FF01D4}" srcOrd="3" destOrd="0" presId="urn:microsoft.com/office/officeart/2008/layout/RadialCluster"/>
    <dgm:cxn modelId="{729F2813-736D-4F90-B84C-65253D158282}" type="presParOf" srcId="{0C1A46BD-E10A-4D04-9557-6EFA05861206}" destId="{32843E07-260B-484D-AA8D-B5C1B765601D}" srcOrd="4" destOrd="0" presId="urn:microsoft.com/office/officeart/2008/layout/RadialCluster"/>
    <dgm:cxn modelId="{6A45CAC4-B796-4BD4-8233-EB7E6412436F}" type="presParOf" srcId="{0C1A46BD-E10A-4D04-9557-6EFA05861206}" destId="{827C7B96-0EB5-42A8-92B0-9C2E7AB800D7}" srcOrd="5" destOrd="0" presId="urn:microsoft.com/office/officeart/2008/layout/RadialCluster"/>
    <dgm:cxn modelId="{763740BF-7AF5-4E27-A9BC-0956E8852679}" type="presParOf" srcId="{0C1A46BD-E10A-4D04-9557-6EFA05861206}" destId="{54DB56D8-F563-4DAB-800B-A6AC8517134C}" srcOrd="6" destOrd="0" presId="urn:microsoft.com/office/officeart/2008/layout/RadialCluster"/>
    <dgm:cxn modelId="{E0D4B456-6E21-4153-BD8E-2E9057554D5B}" type="presParOf" srcId="{0C1A46BD-E10A-4D04-9557-6EFA05861206}" destId="{98143585-D3DD-4785-A8E2-104B65ABCF63}" srcOrd="7" destOrd="0" presId="urn:microsoft.com/office/officeart/2008/layout/RadialCluster"/>
    <dgm:cxn modelId="{61A081CE-BC56-4B16-B7AA-D04D1467376E}" type="presParOf" srcId="{0C1A46BD-E10A-4D04-9557-6EFA05861206}" destId="{9F340F5D-6A77-4CA3-8A93-619E2397FAF5}" srcOrd="8" destOrd="0" presId="urn:microsoft.com/office/officeart/2008/layout/RadialCluster"/>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34A0C4-88CE-4F1C-AB36-71B5EB45E36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AC5DD3AF-7766-42AE-B290-5EB9F5AE2518}">
      <dgm:prSet phldrT="[Text]"/>
      <dgm:spPr/>
      <dgm:t>
        <a:bodyPr/>
        <a:lstStyle/>
        <a:p>
          <a:r>
            <a:rPr lang="mn-MN" dirty="0" smtClean="0"/>
            <a:t>Гэмт хэрэг, зөрчлөөс урьдчилан сэргийлэх хуулийг хэрэгжүүлэгч</a:t>
          </a:r>
          <a:endParaRPr lang="en-US" dirty="0"/>
        </a:p>
      </dgm:t>
    </dgm:pt>
    <dgm:pt modelId="{93D32298-85B9-472D-B22A-6AECA075908A}" type="parTrans" cxnId="{E8B2BFB4-06E8-4F08-8886-182F788BC914}">
      <dgm:prSet/>
      <dgm:spPr/>
      <dgm:t>
        <a:bodyPr/>
        <a:lstStyle/>
        <a:p>
          <a:endParaRPr lang="en-US"/>
        </a:p>
      </dgm:t>
    </dgm:pt>
    <dgm:pt modelId="{83F1E7B1-491E-4000-A31C-A9633F551227}" type="sibTrans" cxnId="{E8B2BFB4-06E8-4F08-8886-182F788BC914}">
      <dgm:prSet/>
      <dgm:spPr/>
      <dgm:t>
        <a:bodyPr/>
        <a:lstStyle/>
        <a:p>
          <a:endParaRPr lang="en-US"/>
        </a:p>
      </dgm:t>
    </dgm:pt>
    <dgm:pt modelId="{459BC690-2B0B-41EE-B315-B9FB063DAF19}">
      <dgm:prSet phldrT="[Text]"/>
      <dgm:spPr/>
      <dgm:t>
        <a:bodyPr/>
        <a:lstStyle/>
        <a:p>
          <a:r>
            <a:rPr lang="mn-MN" dirty="0" smtClean="0"/>
            <a:t>Гэмт хэргээс урьдчилан сэргийлэх ажлыг зохицуулах зөвлөл, салбар зөвлөл, дэд зөвлөл, тэдгээрийн ажлын алба</a:t>
          </a:r>
          <a:endParaRPr lang="en-US" dirty="0"/>
        </a:p>
      </dgm:t>
    </dgm:pt>
    <dgm:pt modelId="{4196D44E-768D-43B0-BD86-E5162ABBA904}" type="parTrans" cxnId="{CDA14D46-AF60-4EE3-9749-68D4BB3F2290}">
      <dgm:prSet/>
      <dgm:spPr/>
      <dgm:t>
        <a:bodyPr/>
        <a:lstStyle/>
        <a:p>
          <a:endParaRPr lang="en-US"/>
        </a:p>
      </dgm:t>
    </dgm:pt>
    <dgm:pt modelId="{A642F694-4E20-4875-A868-39095F106268}" type="sibTrans" cxnId="{CDA14D46-AF60-4EE3-9749-68D4BB3F2290}">
      <dgm:prSet/>
      <dgm:spPr/>
      <dgm:t>
        <a:bodyPr/>
        <a:lstStyle/>
        <a:p>
          <a:endParaRPr lang="en-US"/>
        </a:p>
      </dgm:t>
    </dgm:pt>
    <dgm:pt modelId="{BA8135C7-8E3A-4FA9-B695-00B039835E42}">
      <dgm:prSet phldrT="[Text]"/>
      <dgm:spPr/>
      <dgm:t>
        <a:bodyPr/>
        <a:lstStyle/>
        <a:p>
          <a:r>
            <a:rPr lang="mn-MN" dirty="0" smtClean="0"/>
            <a:t>Гэмт хэрэг, зөрчлөөс урьдчилан сэргийлэх чиг үүрэг бүхий төрийн захиргааны бүх шатны байгууллага</a:t>
          </a:r>
          <a:endParaRPr lang="en-US" dirty="0"/>
        </a:p>
      </dgm:t>
    </dgm:pt>
    <dgm:pt modelId="{DFA61ED0-85AE-4294-A2F9-0C65E07A68BA}" type="parTrans" cxnId="{0252835A-E9EB-4DD3-9E29-8D885B993409}">
      <dgm:prSet/>
      <dgm:spPr/>
      <dgm:t>
        <a:bodyPr/>
        <a:lstStyle/>
        <a:p>
          <a:endParaRPr lang="en-US"/>
        </a:p>
      </dgm:t>
    </dgm:pt>
    <dgm:pt modelId="{C5EDB3EE-F299-4E4F-994A-32A3AF127993}" type="sibTrans" cxnId="{0252835A-E9EB-4DD3-9E29-8D885B993409}">
      <dgm:prSet/>
      <dgm:spPr/>
      <dgm:t>
        <a:bodyPr/>
        <a:lstStyle/>
        <a:p>
          <a:endParaRPr lang="en-US"/>
        </a:p>
      </dgm:t>
    </dgm:pt>
    <dgm:pt modelId="{07E54F26-7F82-4548-8194-50F3CD710A2E}">
      <dgm:prSet phldrT="[Text]"/>
      <dgm:spPr/>
      <dgm:t>
        <a:bodyPr/>
        <a:lstStyle/>
        <a:p>
          <a:r>
            <a:rPr lang="mn-MN" dirty="0" smtClean="0"/>
            <a:t>Төрийн болон нутгийн захиргааны байгууллагатай хамтран гэмт хэрэг, зөрчлөөс урьдчилан сэргийлэх үйл ажиллагааг хэрэгжүүлж буй хуулийн этгээд, тэдгээрийн холбоод, иргэдийн зөвлөл</a:t>
          </a:r>
          <a:endParaRPr lang="en-US" dirty="0"/>
        </a:p>
      </dgm:t>
    </dgm:pt>
    <dgm:pt modelId="{028FAE30-E6D3-4C43-AB9B-774E7A15F815}" type="parTrans" cxnId="{89062ED7-1182-4DAC-B40D-2A6451C7F2C5}">
      <dgm:prSet/>
      <dgm:spPr/>
      <dgm:t>
        <a:bodyPr/>
        <a:lstStyle/>
        <a:p>
          <a:endParaRPr lang="en-US"/>
        </a:p>
      </dgm:t>
    </dgm:pt>
    <dgm:pt modelId="{884900AD-7890-4263-B222-60E027D58699}" type="sibTrans" cxnId="{89062ED7-1182-4DAC-B40D-2A6451C7F2C5}">
      <dgm:prSet/>
      <dgm:spPr/>
      <dgm:t>
        <a:bodyPr/>
        <a:lstStyle/>
        <a:p>
          <a:endParaRPr lang="en-US"/>
        </a:p>
      </dgm:t>
    </dgm:pt>
    <dgm:pt modelId="{364EA347-5C27-40AD-B3AD-D99F0E4B8FC0}">
      <dgm:prSet phldrT="[Text]"/>
      <dgm:spPr/>
      <dgm:t>
        <a:bodyPr/>
        <a:lstStyle/>
        <a:p>
          <a:r>
            <a:rPr lang="mn-MN" dirty="0" smtClean="0"/>
            <a:t>Гэмт хэрэг, зөрчлөөс урьдчилан сэргийлэх ажилд оролцож байгаа иргэн</a:t>
          </a:r>
          <a:endParaRPr lang="en-US" dirty="0"/>
        </a:p>
      </dgm:t>
    </dgm:pt>
    <dgm:pt modelId="{BC25FF73-6AA8-4074-BE93-7A85DECD63DB}" type="parTrans" cxnId="{1CB570F0-0886-425D-A521-353604B4154A}">
      <dgm:prSet/>
      <dgm:spPr/>
      <dgm:t>
        <a:bodyPr/>
        <a:lstStyle/>
        <a:p>
          <a:endParaRPr lang="en-US"/>
        </a:p>
      </dgm:t>
    </dgm:pt>
    <dgm:pt modelId="{B5C731F5-A899-4A33-954B-83ECA92F0A9A}" type="sibTrans" cxnId="{1CB570F0-0886-425D-A521-353604B4154A}">
      <dgm:prSet/>
      <dgm:spPr/>
      <dgm:t>
        <a:bodyPr/>
        <a:lstStyle/>
        <a:p>
          <a:endParaRPr lang="en-US"/>
        </a:p>
      </dgm:t>
    </dgm:pt>
    <dgm:pt modelId="{D75B0BF0-3EB1-4492-B996-27EB5E2B7DC1}" type="pres">
      <dgm:prSet presAssocID="{6C34A0C4-88CE-4F1C-AB36-71B5EB45E360}" presName="diagram" presStyleCnt="0">
        <dgm:presLayoutVars>
          <dgm:chMax val="1"/>
          <dgm:dir/>
          <dgm:animLvl val="ctr"/>
          <dgm:resizeHandles val="exact"/>
        </dgm:presLayoutVars>
      </dgm:prSet>
      <dgm:spPr/>
      <dgm:t>
        <a:bodyPr/>
        <a:lstStyle/>
        <a:p>
          <a:endParaRPr lang="en-US"/>
        </a:p>
      </dgm:t>
    </dgm:pt>
    <dgm:pt modelId="{94B6FAE8-E15D-4C70-AB79-9261854806DA}" type="pres">
      <dgm:prSet presAssocID="{6C34A0C4-88CE-4F1C-AB36-71B5EB45E360}" presName="matrix" presStyleCnt="0"/>
      <dgm:spPr/>
    </dgm:pt>
    <dgm:pt modelId="{425C41FF-72C6-40A1-8E0F-AF0F42610259}" type="pres">
      <dgm:prSet presAssocID="{6C34A0C4-88CE-4F1C-AB36-71B5EB45E360}" presName="tile1" presStyleLbl="node1" presStyleIdx="0" presStyleCnt="4"/>
      <dgm:spPr/>
      <dgm:t>
        <a:bodyPr/>
        <a:lstStyle/>
        <a:p>
          <a:endParaRPr lang="en-US"/>
        </a:p>
      </dgm:t>
    </dgm:pt>
    <dgm:pt modelId="{1ECFA9E8-C039-47B2-8F9D-CA16768A6AD6}" type="pres">
      <dgm:prSet presAssocID="{6C34A0C4-88CE-4F1C-AB36-71B5EB45E360}" presName="tile1text" presStyleLbl="node1" presStyleIdx="0" presStyleCnt="4">
        <dgm:presLayoutVars>
          <dgm:chMax val="0"/>
          <dgm:chPref val="0"/>
          <dgm:bulletEnabled val="1"/>
        </dgm:presLayoutVars>
      </dgm:prSet>
      <dgm:spPr/>
      <dgm:t>
        <a:bodyPr/>
        <a:lstStyle/>
        <a:p>
          <a:endParaRPr lang="en-US"/>
        </a:p>
      </dgm:t>
    </dgm:pt>
    <dgm:pt modelId="{B798A7D0-046C-4DB9-943E-8DBDB03B492D}" type="pres">
      <dgm:prSet presAssocID="{6C34A0C4-88CE-4F1C-AB36-71B5EB45E360}" presName="tile2" presStyleLbl="node1" presStyleIdx="1" presStyleCnt="4"/>
      <dgm:spPr/>
      <dgm:t>
        <a:bodyPr/>
        <a:lstStyle/>
        <a:p>
          <a:endParaRPr lang="en-US"/>
        </a:p>
      </dgm:t>
    </dgm:pt>
    <dgm:pt modelId="{C1479BE6-16E2-47D1-B74B-D6F04196273C}" type="pres">
      <dgm:prSet presAssocID="{6C34A0C4-88CE-4F1C-AB36-71B5EB45E360}" presName="tile2text" presStyleLbl="node1" presStyleIdx="1" presStyleCnt="4">
        <dgm:presLayoutVars>
          <dgm:chMax val="0"/>
          <dgm:chPref val="0"/>
          <dgm:bulletEnabled val="1"/>
        </dgm:presLayoutVars>
      </dgm:prSet>
      <dgm:spPr/>
      <dgm:t>
        <a:bodyPr/>
        <a:lstStyle/>
        <a:p>
          <a:endParaRPr lang="en-US"/>
        </a:p>
      </dgm:t>
    </dgm:pt>
    <dgm:pt modelId="{7FAC362B-95B2-4D9A-977B-31134FEBCAEC}" type="pres">
      <dgm:prSet presAssocID="{6C34A0C4-88CE-4F1C-AB36-71B5EB45E360}" presName="tile3" presStyleLbl="node1" presStyleIdx="2" presStyleCnt="4"/>
      <dgm:spPr/>
      <dgm:t>
        <a:bodyPr/>
        <a:lstStyle/>
        <a:p>
          <a:endParaRPr lang="en-US"/>
        </a:p>
      </dgm:t>
    </dgm:pt>
    <dgm:pt modelId="{F25E02A1-3259-43FF-8E18-220E0622C4D7}" type="pres">
      <dgm:prSet presAssocID="{6C34A0C4-88CE-4F1C-AB36-71B5EB45E360}" presName="tile3text" presStyleLbl="node1" presStyleIdx="2" presStyleCnt="4">
        <dgm:presLayoutVars>
          <dgm:chMax val="0"/>
          <dgm:chPref val="0"/>
          <dgm:bulletEnabled val="1"/>
        </dgm:presLayoutVars>
      </dgm:prSet>
      <dgm:spPr/>
      <dgm:t>
        <a:bodyPr/>
        <a:lstStyle/>
        <a:p>
          <a:endParaRPr lang="en-US"/>
        </a:p>
      </dgm:t>
    </dgm:pt>
    <dgm:pt modelId="{9F410FCC-A277-4848-82B4-ED012968FB04}" type="pres">
      <dgm:prSet presAssocID="{6C34A0C4-88CE-4F1C-AB36-71B5EB45E360}" presName="tile4" presStyleLbl="node1" presStyleIdx="3" presStyleCnt="4"/>
      <dgm:spPr/>
      <dgm:t>
        <a:bodyPr/>
        <a:lstStyle/>
        <a:p>
          <a:endParaRPr lang="en-US"/>
        </a:p>
      </dgm:t>
    </dgm:pt>
    <dgm:pt modelId="{C943E060-EDED-4659-A910-685C19365E9F}" type="pres">
      <dgm:prSet presAssocID="{6C34A0C4-88CE-4F1C-AB36-71B5EB45E360}" presName="tile4text" presStyleLbl="node1" presStyleIdx="3" presStyleCnt="4">
        <dgm:presLayoutVars>
          <dgm:chMax val="0"/>
          <dgm:chPref val="0"/>
          <dgm:bulletEnabled val="1"/>
        </dgm:presLayoutVars>
      </dgm:prSet>
      <dgm:spPr/>
      <dgm:t>
        <a:bodyPr/>
        <a:lstStyle/>
        <a:p>
          <a:endParaRPr lang="en-US"/>
        </a:p>
      </dgm:t>
    </dgm:pt>
    <dgm:pt modelId="{7EC373E1-BCC7-4BCE-A601-A0867CE7A9C4}" type="pres">
      <dgm:prSet presAssocID="{6C34A0C4-88CE-4F1C-AB36-71B5EB45E360}" presName="centerTile" presStyleLbl="fgShp" presStyleIdx="0" presStyleCnt="1">
        <dgm:presLayoutVars>
          <dgm:chMax val="0"/>
          <dgm:chPref val="0"/>
        </dgm:presLayoutVars>
      </dgm:prSet>
      <dgm:spPr/>
      <dgm:t>
        <a:bodyPr/>
        <a:lstStyle/>
        <a:p>
          <a:endParaRPr lang="en-US"/>
        </a:p>
      </dgm:t>
    </dgm:pt>
  </dgm:ptLst>
  <dgm:cxnLst>
    <dgm:cxn modelId="{1CB570F0-0886-425D-A521-353604B4154A}" srcId="{AC5DD3AF-7766-42AE-B290-5EB9F5AE2518}" destId="{364EA347-5C27-40AD-B3AD-D99F0E4B8FC0}" srcOrd="3" destOrd="0" parTransId="{BC25FF73-6AA8-4074-BE93-7A85DECD63DB}" sibTransId="{B5C731F5-A899-4A33-954B-83ECA92F0A9A}"/>
    <dgm:cxn modelId="{32A3FC7B-AEC3-43A9-AE1E-5C9E0DD5C49E}" type="presOf" srcId="{BA8135C7-8E3A-4FA9-B695-00B039835E42}" destId="{B798A7D0-046C-4DB9-943E-8DBDB03B492D}" srcOrd="0" destOrd="0" presId="urn:microsoft.com/office/officeart/2005/8/layout/matrix1"/>
    <dgm:cxn modelId="{0252835A-E9EB-4DD3-9E29-8D885B993409}" srcId="{AC5DD3AF-7766-42AE-B290-5EB9F5AE2518}" destId="{BA8135C7-8E3A-4FA9-B695-00B039835E42}" srcOrd="1" destOrd="0" parTransId="{DFA61ED0-85AE-4294-A2F9-0C65E07A68BA}" sibTransId="{C5EDB3EE-F299-4E4F-994A-32A3AF127993}"/>
    <dgm:cxn modelId="{64AE8276-3B2C-436F-B809-6AD15ED220A5}" type="presOf" srcId="{364EA347-5C27-40AD-B3AD-D99F0E4B8FC0}" destId="{C943E060-EDED-4659-A910-685C19365E9F}" srcOrd="1" destOrd="0" presId="urn:microsoft.com/office/officeart/2005/8/layout/matrix1"/>
    <dgm:cxn modelId="{E8B2BFB4-06E8-4F08-8886-182F788BC914}" srcId="{6C34A0C4-88CE-4F1C-AB36-71B5EB45E360}" destId="{AC5DD3AF-7766-42AE-B290-5EB9F5AE2518}" srcOrd="0" destOrd="0" parTransId="{93D32298-85B9-472D-B22A-6AECA075908A}" sibTransId="{83F1E7B1-491E-4000-A31C-A9633F551227}"/>
    <dgm:cxn modelId="{2E3D97C7-DAB3-4CC2-A607-8D2631A23291}" type="presOf" srcId="{AC5DD3AF-7766-42AE-B290-5EB9F5AE2518}" destId="{7EC373E1-BCC7-4BCE-A601-A0867CE7A9C4}" srcOrd="0" destOrd="0" presId="urn:microsoft.com/office/officeart/2005/8/layout/matrix1"/>
    <dgm:cxn modelId="{D815284E-2A38-4857-900E-F07D2E2A88F2}" type="presOf" srcId="{364EA347-5C27-40AD-B3AD-D99F0E4B8FC0}" destId="{9F410FCC-A277-4848-82B4-ED012968FB04}" srcOrd="0" destOrd="0" presId="urn:microsoft.com/office/officeart/2005/8/layout/matrix1"/>
    <dgm:cxn modelId="{5639AFF2-F393-4B3C-B0E6-6292DE73389E}" type="presOf" srcId="{459BC690-2B0B-41EE-B315-B9FB063DAF19}" destId="{425C41FF-72C6-40A1-8E0F-AF0F42610259}" srcOrd="0" destOrd="0" presId="urn:microsoft.com/office/officeart/2005/8/layout/matrix1"/>
    <dgm:cxn modelId="{CC59D592-AB3F-4A33-8972-EE6C11EA3D7B}" type="presOf" srcId="{BA8135C7-8E3A-4FA9-B695-00B039835E42}" destId="{C1479BE6-16E2-47D1-B74B-D6F04196273C}" srcOrd="1" destOrd="0" presId="urn:microsoft.com/office/officeart/2005/8/layout/matrix1"/>
    <dgm:cxn modelId="{9880703C-5DA7-492F-B80E-3D7C6435AC8D}" type="presOf" srcId="{07E54F26-7F82-4548-8194-50F3CD710A2E}" destId="{7FAC362B-95B2-4D9A-977B-31134FEBCAEC}" srcOrd="0" destOrd="0" presId="urn:microsoft.com/office/officeart/2005/8/layout/matrix1"/>
    <dgm:cxn modelId="{6004A37C-6A3B-4A28-ADA2-BD4EA153CAEC}" type="presOf" srcId="{6C34A0C4-88CE-4F1C-AB36-71B5EB45E360}" destId="{D75B0BF0-3EB1-4492-B996-27EB5E2B7DC1}" srcOrd="0" destOrd="0" presId="urn:microsoft.com/office/officeart/2005/8/layout/matrix1"/>
    <dgm:cxn modelId="{FFEFD6AD-050A-41E9-938F-C72E7AD0BAEC}" type="presOf" srcId="{459BC690-2B0B-41EE-B315-B9FB063DAF19}" destId="{1ECFA9E8-C039-47B2-8F9D-CA16768A6AD6}" srcOrd="1" destOrd="0" presId="urn:microsoft.com/office/officeart/2005/8/layout/matrix1"/>
    <dgm:cxn modelId="{CDA14D46-AF60-4EE3-9749-68D4BB3F2290}" srcId="{AC5DD3AF-7766-42AE-B290-5EB9F5AE2518}" destId="{459BC690-2B0B-41EE-B315-B9FB063DAF19}" srcOrd="0" destOrd="0" parTransId="{4196D44E-768D-43B0-BD86-E5162ABBA904}" sibTransId="{A642F694-4E20-4875-A868-39095F106268}"/>
    <dgm:cxn modelId="{8CD3F2F0-484E-4318-9C0F-F66A4A531C42}" type="presOf" srcId="{07E54F26-7F82-4548-8194-50F3CD710A2E}" destId="{F25E02A1-3259-43FF-8E18-220E0622C4D7}" srcOrd="1" destOrd="0" presId="urn:microsoft.com/office/officeart/2005/8/layout/matrix1"/>
    <dgm:cxn modelId="{89062ED7-1182-4DAC-B40D-2A6451C7F2C5}" srcId="{AC5DD3AF-7766-42AE-B290-5EB9F5AE2518}" destId="{07E54F26-7F82-4548-8194-50F3CD710A2E}" srcOrd="2" destOrd="0" parTransId="{028FAE30-E6D3-4C43-AB9B-774E7A15F815}" sibTransId="{884900AD-7890-4263-B222-60E027D58699}"/>
    <dgm:cxn modelId="{E5EBFFBE-E463-46B6-A383-C508E4D53493}" type="presParOf" srcId="{D75B0BF0-3EB1-4492-B996-27EB5E2B7DC1}" destId="{94B6FAE8-E15D-4C70-AB79-9261854806DA}" srcOrd="0" destOrd="0" presId="urn:microsoft.com/office/officeart/2005/8/layout/matrix1"/>
    <dgm:cxn modelId="{65294B4B-21FF-4378-9616-E16F6F65A135}" type="presParOf" srcId="{94B6FAE8-E15D-4C70-AB79-9261854806DA}" destId="{425C41FF-72C6-40A1-8E0F-AF0F42610259}" srcOrd="0" destOrd="0" presId="urn:microsoft.com/office/officeart/2005/8/layout/matrix1"/>
    <dgm:cxn modelId="{20524B1B-426F-4E49-B7CF-441C4A7ED33B}" type="presParOf" srcId="{94B6FAE8-E15D-4C70-AB79-9261854806DA}" destId="{1ECFA9E8-C039-47B2-8F9D-CA16768A6AD6}" srcOrd="1" destOrd="0" presId="urn:microsoft.com/office/officeart/2005/8/layout/matrix1"/>
    <dgm:cxn modelId="{43402D95-393D-43EB-B09D-F994A135C105}" type="presParOf" srcId="{94B6FAE8-E15D-4C70-AB79-9261854806DA}" destId="{B798A7D0-046C-4DB9-943E-8DBDB03B492D}" srcOrd="2" destOrd="0" presId="urn:microsoft.com/office/officeart/2005/8/layout/matrix1"/>
    <dgm:cxn modelId="{F29A7561-9B24-46BF-8F4A-E4038CB02F55}" type="presParOf" srcId="{94B6FAE8-E15D-4C70-AB79-9261854806DA}" destId="{C1479BE6-16E2-47D1-B74B-D6F04196273C}" srcOrd="3" destOrd="0" presId="urn:microsoft.com/office/officeart/2005/8/layout/matrix1"/>
    <dgm:cxn modelId="{2B9FDC2A-80BE-43A6-9145-79EDE4295A67}" type="presParOf" srcId="{94B6FAE8-E15D-4C70-AB79-9261854806DA}" destId="{7FAC362B-95B2-4D9A-977B-31134FEBCAEC}" srcOrd="4" destOrd="0" presId="urn:microsoft.com/office/officeart/2005/8/layout/matrix1"/>
    <dgm:cxn modelId="{A1625C56-4D36-4D2C-B85F-00DFE93B4CA6}" type="presParOf" srcId="{94B6FAE8-E15D-4C70-AB79-9261854806DA}" destId="{F25E02A1-3259-43FF-8E18-220E0622C4D7}" srcOrd="5" destOrd="0" presId="urn:microsoft.com/office/officeart/2005/8/layout/matrix1"/>
    <dgm:cxn modelId="{D9E01FD0-C8EC-49E8-BF60-54BEE805D974}" type="presParOf" srcId="{94B6FAE8-E15D-4C70-AB79-9261854806DA}" destId="{9F410FCC-A277-4848-82B4-ED012968FB04}" srcOrd="6" destOrd="0" presId="urn:microsoft.com/office/officeart/2005/8/layout/matrix1"/>
    <dgm:cxn modelId="{E784A562-B7DA-4135-B1F2-1293418D92B4}" type="presParOf" srcId="{94B6FAE8-E15D-4C70-AB79-9261854806DA}" destId="{C943E060-EDED-4659-A910-685C19365E9F}" srcOrd="7" destOrd="0" presId="urn:microsoft.com/office/officeart/2005/8/layout/matrix1"/>
    <dgm:cxn modelId="{7E5C3143-7094-441E-B771-C44B66BB5B9D}" type="presParOf" srcId="{D75B0BF0-3EB1-4492-B996-27EB5E2B7DC1}" destId="{7EC373E1-BCC7-4BCE-A601-A0867CE7A9C4}" srcOrd="1" destOrd="0" presId="urn:microsoft.com/office/officeart/2005/8/layout/matrix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504B8C-A83B-4325-85AE-B3BA504E7B4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A459F47-8C8F-41B0-B0CA-9D8E5528AB3F}">
      <dgm:prSet phldrT="[Text]" custT="1"/>
      <dgm:spPr>
        <a:solidFill>
          <a:schemeClr val="bg1"/>
        </a:solidFill>
        <a:ln w="25400" cap="sq">
          <a:round/>
        </a:ln>
      </dgm:spPr>
      <dgm:t>
        <a:bodyPr/>
        <a:lstStyle/>
        <a:p>
          <a:r>
            <a:rPr lang="mn-MN" sz="1600" dirty="0" smtClean="0">
              <a:solidFill>
                <a:srgbClr val="002060"/>
              </a:solidFill>
              <a:latin typeface="Arial" panose="020B0604020202020204" pitchFamily="34" charset="0"/>
              <a:cs typeface="Arial" panose="020B0604020202020204" pitchFamily="34" charset="0"/>
            </a:rPr>
            <a:t>Гэмт хэргээс урьдчилан сэргийлэх ажлыг зохицуулах</a:t>
          </a:r>
          <a:endParaRPr lang="en-US" sz="1600" dirty="0">
            <a:solidFill>
              <a:srgbClr val="002060"/>
            </a:solidFill>
            <a:latin typeface="Arial" panose="020B0604020202020204" pitchFamily="34" charset="0"/>
            <a:cs typeface="Arial" panose="020B0604020202020204" pitchFamily="34" charset="0"/>
          </a:endParaRPr>
        </a:p>
      </dgm:t>
    </dgm:pt>
    <dgm:pt modelId="{6EAB55DD-B71B-4872-B735-7F4430FC1082}" type="parTrans" cxnId="{49E29DAD-D648-4BC5-A380-14BAFA59E7FE}">
      <dgm:prSet/>
      <dgm:spPr/>
      <dgm:t>
        <a:bodyPr/>
        <a:lstStyle/>
        <a:p>
          <a:endParaRPr lang="en-US" sz="1600">
            <a:latin typeface="Arial" panose="020B0604020202020204" pitchFamily="34" charset="0"/>
            <a:cs typeface="Arial" panose="020B0604020202020204" pitchFamily="34" charset="0"/>
          </a:endParaRPr>
        </a:p>
      </dgm:t>
    </dgm:pt>
    <dgm:pt modelId="{94685CB7-B37D-4676-B241-887A76C6DBF4}" type="sibTrans" cxnId="{49E29DAD-D648-4BC5-A380-14BAFA59E7FE}">
      <dgm:prSet/>
      <dgm:spPr/>
      <dgm:t>
        <a:bodyPr/>
        <a:lstStyle/>
        <a:p>
          <a:endParaRPr lang="en-US" sz="1600">
            <a:latin typeface="Arial" panose="020B0604020202020204" pitchFamily="34" charset="0"/>
            <a:cs typeface="Arial" panose="020B0604020202020204" pitchFamily="34" charset="0"/>
          </a:endParaRPr>
        </a:p>
      </dgm:t>
    </dgm:pt>
    <dgm:pt modelId="{9A8D7B26-D656-4EA2-AD6C-05377541FCD7}">
      <dgm:prSet phldrT="[Text]" custT="1"/>
      <dgm:spPr>
        <a:solidFill>
          <a:schemeClr val="bg1"/>
        </a:solidFill>
        <a:ln w="25400" cap="sq">
          <a:round/>
        </a:ln>
      </dgm:spPr>
      <dgm:t>
        <a:bodyPr/>
        <a:lstStyle/>
        <a:p>
          <a:r>
            <a:rPr lang="en-US" sz="1600" dirty="0" err="1" smtClean="0">
              <a:solidFill>
                <a:srgbClr val="002060"/>
              </a:solidFill>
              <a:latin typeface="Arial" panose="020B0604020202020204" pitchFamily="34" charset="0"/>
              <a:cs typeface="Arial" panose="020B0604020202020204" pitchFamily="34" charset="0"/>
            </a:rPr>
            <a:t>Гэмт</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хэргээс</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урьдчилан</a:t>
          </a:r>
          <a:r>
            <a:rPr lang="en-US" sz="1600" dirty="0" smtClean="0">
              <a:solidFill>
                <a:srgbClr val="002060"/>
              </a:solidFill>
              <a:latin typeface="Arial" panose="020B0604020202020204" pitchFamily="34" charset="0"/>
              <a:cs typeface="Arial" panose="020B0604020202020204" pitchFamily="34" charset="0"/>
            </a:rPr>
            <a:t> сэргийлэх ажлыг </a:t>
          </a:r>
          <a:r>
            <a:rPr lang="en-US" sz="1600" dirty="0" err="1" smtClean="0">
              <a:solidFill>
                <a:srgbClr val="002060"/>
              </a:solidFill>
              <a:latin typeface="Arial" panose="020B0604020202020204" pitchFamily="34" charset="0"/>
              <a:cs typeface="Arial" panose="020B0604020202020204" pitchFamily="34" charset="0"/>
            </a:rPr>
            <a:t>улсын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хэмжээнд</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хууль</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зүйн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асуудал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эрхэлсэн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Засгийн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газрын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гишүүнээр</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аймаг</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нийслэл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сум</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дүүрэгт</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түүний</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иргэдийн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Төлөөлөгчдийн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Хурлын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Тэргүүлэгчдийн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даргаар</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удирдуулсан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орон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тооны</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бус</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зохицуулна</a:t>
          </a:r>
          <a:endParaRPr lang="en-US" sz="1600" dirty="0">
            <a:solidFill>
              <a:srgbClr val="002060"/>
            </a:solidFill>
            <a:latin typeface="Arial" panose="020B0604020202020204" pitchFamily="34" charset="0"/>
            <a:cs typeface="Arial" panose="020B0604020202020204" pitchFamily="34" charset="0"/>
          </a:endParaRPr>
        </a:p>
      </dgm:t>
    </dgm:pt>
    <dgm:pt modelId="{89D012E5-54F8-4B1D-9CC7-50CEE7C8D478}" type="parTrans" cxnId="{B24772DE-718F-4D79-AA8D-FEB3D7827D5E}">
      <dgm:prSet/>
      <dgm:spPr>
        <a:ln>
          <a:solidFill>
            <a:srgbClr val="002060"/>
          </a:solidFill>
        </a:ln>
      </dgm:spPr>
      <dgm:t>
        <a:bodyPr/>
        <a:lstStyle/>
        <a:p>
          <a:endParaRPr lang="en-US" sz="1600">
            <a:latin typeface="Arial" panose="020B0604020202020204" pitchFamily="34" charset="0"/>
            <a:cs typeface="Arial" panose="020B0604020202020204" pitchFamily="34" charset="0"/>
          </a:endParaRPr>
        </a:p>
      </dgm:t>
    </dgm:pt>
    <dgm:pt modelId="{2753763F-D35A-4B8F-87EA-45432432596D}" type="sibTrans" cxnId="{B24772DE-718F-4D79-AA8D-FEB3D7827D5E}">
      <dgm:prSet/>
      <dgm:spPr/>
      <dgm:t>
        <a:bodyPr/>
        <a:lstStyle/>
        <a:p>
          <a:endParaRPr lang="en-US" sz="1600">
            <a:latin typeface="Arial" panose="020B0604020202020204" pitchFamily="34" charset="0"/>
            <a:cs typeface="Arial" panose="020B0604020202020204" pitchFamily="34" charset="0"/>
          </a:endParaRPr>
        </a:p>
      </dgm:t>
    </dgm:pt>
    <dgm:pt modelId="{F9F6D4AC-3800-4A28-BE47-141604387CC4}">
      <dgm:prSet phldrT="[Text]" custT="1"/>
      <dgm:spPr>
        <a:solidFill>
          <a:schemeClr val="bg1"/>
        </a:solidFill>
        <a:ln w="25400" cap="sq">
          <a:round/>
        </a:ln>
      </dgm:spPr>
      <dgm:t>
        <a:bodyPr/>
        <a:lstStyle/>
        <a:p>
          <a:r>
            <a:rPr lang="en-US" sz="1600" dirty="0" err="1" smtClean="0">
              <a:solidFill>
                <a:srgbClr val="002060"/>
              </a:solidFill>
              <a:latin typeface="Arial" panose="020B0604020202020204" pitchFamily="34" charset="0"/>
              <a:cs typeface="Arial" panose="020B0604020202020204" pitchFamily="34" charset="0"/>
            </a:rPr>
            <a:t>Улсын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хэмжээнд</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гэмт</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хэргээс</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урьдчилан</a:t>
          </a:r>
          <a:r>
            <a:rPr lang="en-US" sz="1600" dirty="0" smtClean="0">
              <a:solidFill>
                <a:srgbClr val="002060"/>
              </a:solidFill>
              <a:latin typeface="Arial" panose="020B0604020202020204" pitchFamily="34" charset="0"/>
              <a:cs typeface="Arial" panose="020B0604020202020204" pitchFamily="34" charset="0"/>
            </a:rPr>
            <a:t> сэргийлэх ажлыг </a:t>
          </a:r>
          <a:r>
            <a:rPr lang="en-US" sz="1600" dirty="0" err="1" smtClean="0">
              <a:solidFill>
                <a:srgbClr val="002060"/>
              </a:solidFill>
              <a:latin typeface="Arial" panose="020B0604020202020204" pitchFamily="34" charset="0"/>
              <a:cs typeface="Arial" panose="020B0604020202020204" pitchFamily="34" charset="0"/>
            </a:rPr>
            <a:t>зохицуулах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цаашид</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Зохицуулах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гэх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ажиллах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ба</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орон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тооны</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ажлын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албатай</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байна</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Аймаг</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нийслэл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дүүргийн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гэмт</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хэргээс</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урьдчилан</a:t>
          </a:r>
          <a:r>
            <a:rPr lang="en-US" sz="1600" dirty="0" smtClean="0">
              <a:solidFill>
                <a:srgbClr val="002060"/>
              </a:solidFill>
              <a:latin typeface="Arial" panose="020B0604020202020204" pitchFamily="34" charset="0"/>
              <a:cs typeface="Arial" panose="020B0604020202020204" pitchFamily="34" charset="0"/>
            </a:rPr>
            <a:t> сэргийлэх ажлыг </a:t>
          </a:r>
          <a:r>
            <a:rPr lang="en-US" sz="1600" dirty="0" err="1" smtClean="0">
              <a:solidFill>
                <a:srgbClr val="002060"/>
              </a:solidFill>
              <a:latin typeface="Arial" panose="020B0604020202020204" pitchFamily="34" charset="0"/>
              <a:cs typeface="Arial" panose="020B0604020202020204" pitchFamily="34" charset="0"/>
            </a:rPr>
            <a:t>зохицуулах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цаашид</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Салбар</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гэх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нь</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орон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тооны</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нарийн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бичгийн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даргатай</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байх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бөгөөд</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орон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тооны</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ажлын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албатай</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байж</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болно</a:t>
          </a:r>
          <a:endParaRPr lang="en-US" sz="1600" dirty="0">
            <a:solidFill>
              <a:srgbClr val="002060"/>
            </a:solidFill>
            <a:latin typeface="Arial" panose="020B0604020202020204" pitchFamily="34" charset="0"/>
            <a:cs typeface="Arial" panose="020B0604020202020204" pitchFamily="34" charset="0"/>
          </a:endParaRPr>
        </a:p>
      </dgm:t>
    </dgm:pt>
    <dgm:pt modelId="{2D45C895-5C11-422D-9624-52EBFE44B0C6}" type="parTrans" cxnId="{F5E66688-A42E-427B-B859-89ABB99540F6}">
      <dgm:prSet/>
      <dgm:spPr>
        <a:ln>
          <a:solidFill>
            <a:srgbClr val="002060"/>
          </a:solidFill>
        </a:ln>
      </dgm:spPr>
      <dgm:t>
        <a:bodyPr/>
        <a:lstStyle/>
        <a:p>
          <a:endParaRPr lang="en-US" sz="1600">
            <a:latin typeface="Arial" panose="020B0604020202020204" pitchFamily="34" charset="0"/>
            <a:cs typeface="Arial" panose="020B0604020202020204" pitchFamily="34" charset="0"/>
          </a:endParaRPr>
        </a:p>
      </dgm:t>
    </dgm:pt>
    <dgm:pt modelId="{6552E1FD-823B-4312-8181-2C97EA1DA056}" type="sibTrans" cxnId="{F5E66688-A42E-427B-B859-89ABB99540F6}">
      <dgm:prSet/>
      <dgm:spPr/>
      <dgm:t>
        <a:bodyPr/>
        <a:lstStyle/>
        <a:p>
          <a:endParaRPr lang="en-US" sz="1600">
            <a:latin typeface="Arial" panose="020B0604020202020204" pitchFamily="34" charset="0"/>
            <a:cs typeface="Arial" panose="020B0604020202020204" pitchFamily="34" charset="0"/>
          </a:endParaRPr>
        </a:p>
      </dgm:t>
    </dgm:pt>
    <dgm:pt modelId="{29FF0C70-6E80-45C8-AB15-3A2DA034A475}">
      <dgm:prSet phldrT="[Text]" custT="1"/>
      <dgm:spPr>
        <a:solidFill>
          <a:schemeClr val="bg1"/>
        </a:solidFill>
        <a:ln w="25400" cap="sq">
          <a:round/>
        </a:ln>
      </dgm:spPr>
      <dgm:t>
        <a:bodyPr/>
        <a:lstStyle/>
        <a:p>
          <a:r>
            <a:rPr lang="en-US" sz="1600" dirty="0" err="1" smtClean="0">
              <a:solidFill>
                <a:srgbClr val="002060"/>
              </a:solidFill>
              <a:latin typeface="Arial" panose="020B0604020202020204" pitchFamily="34" charset="0"/>
              <a:cs typeface="Arial" panose="020B0604020202020204" pitchFamily="34" charset="0"/>
            </a:rPr>
            <a:t>Зохицуулах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бүрэлдэхүүн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ажиллах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журмыг</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Засгийн</a:t>
          </a:r>
          <a:r>
            <a:rPr lang="en-US" sz="1600" dirty="0" smtClean="0">
              <a:solidFill>
                <a:srgbClr val="002060"/>
              </a:solidFill>
              <a:latin typeface="Arial" panose="020B0604020202020204" pitchFamily="34" charset="0"/>
              <a:cs typeface="Arial" panose="020B0604020202020204" pitchFamily="34" charset="0"/>
            </a:rPr>
            <a:t> газар, </a:t>
          </a:r>
          <a:r>
            <a:rPr lang="en-US" sz="1600" dirty="0" err="1" smtClean="0">
              <a:solidFill>
                <a:srgbClr val="002060"/>
              </a:solidFill>
              <a:latin typeface="Arial" panose="020B0604020202020204" pitchFamily="34" charset="0"/>
              <a:cs typeface="Arial" panose="020B0604020202020204" pitchFamily="34" charset="0"/>
            </a:rPr>
            <a:t>Салбар</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бүрэлдэхүүн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ажиллах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журмыг</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тухайн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шатны</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иргэдийн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Төлөөлөгчдийн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Хурал</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Зохицуулах</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зөвлөлөөс</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баталсан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нийтлэг</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журамд</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нийцүүлэн</a:t>
          </a:r>
          <a:r>
            <a:rPr lang="en-US" sz="1600" dirty="0" smtClean="0">
              <a:solidFill>
                <a:srgbClr val="002060"/>
              </a:solidFill>
              <a:latin typeface="Arial" panose="020B0604020202020204" pitchFamily="34" charset="0"/>
              <a:cs typeface="Arial" panose="020B0604020202020204" pitchFamily="34" charset="0"/>
            </a:rPr>
            <a:t> </a:t>
          </a:r>
          <a:r>
            <a:rPr lang="en-US" sz="1600" dirty="0" err="1" smtClean="0">
              <a:solidFill>
                <a:srgbClr val="002060"/>
              </a:solidFill>
              <a:latin typeface="Arial" panose="020B0604020202020204" pitchFamily="34" charset="0"/>
              <a:cs typeface="Arial" panose="020B0604020202020204" pitchFamily="34" charset="0"/>
            </a:rPr>
            <a:t>батална</a:t>
          </a:r>
          <a:endParaRPr lang="en-US" sz="1600" dirty="0">
            <a:solidFill>
              <a:srgbClr val="002060"/>
            </a:solidFill>
            <a:latin typeface="Arial" panose="020B0604020202020204" pitchFamily="34" charset="0"/>
            <a:cs typeface="Arial" panose="020B0604020202020204" pitchFamily="34" charset="0"/>
          </a:endParaRPr>
        </a:p>
      </dgm:t>
    </dgm:pt>
    <dgm:pt modelId="{56BCC852-2449-449D-B357-6312255DFBD1}" type="parTrans" cxnId="{361039B6-BE27-4A4C-AD83-3CCF6F0FF176}">
      <dgm:prSet/>
      <dgm:spPr>
        <a:ln>
          <a:solidFill>
            <a:srgbClr val="002060"/>
          </a:solidFill>
        </a:ln>
      </dgm:spPr>
      <dgm:t>
        <a:bodyPr/>
        <a:lstStyle/>
        <a:p>
          <a:endParaRPr lang="en-US" sz="1600">
            <a:latin typeface="Arial" panose="020B0604020202020204" pitchFamily="34" charset="0"/>
            <a:cs typeface="Arial" panose="020B0604020202020204" pitchFamily="34" charset="0"/>
          </a:endParaRPr>
        </a:p>
      </dgm:t>
    </dgm:pt>
    <dgm:pt modelId="{1885551A-886C-46CC-802B-7D702F4DE0F2}" type="sibTrans" cxnId="{361039B6-BE27-4A4C-AD83-3CCF6F0FF176}">
      <dgm:prSet/>
      <dgm:spPr/>
      <dgm:t>
        <a:bodyPr/>
        <a:lstStyle/>
        <a:p>
          <a:endParaRPr lang="en-US" sz="1600">
            <a:latin typeface="Arial" panose="020B0604020202020204" pitchFamily="34" charset="0"/>
            <a:cs typeface="Arial" panose="020B0604020202020204" pitchFamily="34" charset="0"/>
          </a:endParaRPr>
        </a:p>
      </dgm:t>
    </dgm:pt>
    <dgm:pt modelId="{8162CD78-63A9-4133-95AA-1801B446A463}" type="pres">
      <dgm:prSet presAssocID="{C0504B8C-A83B-4325-85AE-B3BA504E7B4C}" presName="hierChild1" presStyleCnt="0">
        <dgm:presLayoutVars>
          <dgm:orgChart val="1"/>
          <dgm:chPref val="1"/>
          <dgm:dir/>
          <dgm:animOne val="branch"/>
          <dgm:animLvl val="lvl"/>
          <dgm:resizeHandles/>
        </dgm:presLayoutVars>
      </dgm:prSet>
      <dgm:spPr/>
      <dgm:t>
        <a:bodyPr/>
        <a:lstStyle/>
        <a:p>
          <a:endParaRPr lang="en-US"/>
        </a:p>
      </dgm:t>
    </dgm:pt>
    <dgm:pt modelId="{7C659812-DAE1-416D-8449-E38555D4A527}" type="pres">
      <dgm:prSet presAssocID="{1A459F47-8C8F-41B0-B0CA-9D8E5528AB3F}" presName="hierRoot1" presStyleCnt="0">
        <dgm:presLayoutVars>
          <dgm:hierBranch val="init"/>
        </dgm:presLayoutVars>
      </dgm:prSet>
      <dgm:spPr/>
    </dgm:pt>
    <dgm:pt modelId="{3B4311B6-957D-40FF-925D-C3BD1A490C44}" type="pres">
      <dgm:prSet presAssocID="{1A459F47-8C8F-41B0-B0CA-9D8E5528AB3F}" presName="rootComposite1" presStyleCnt="0"/>
      <dgm:spPr/>
    </dgm:pt>
    <dgm:pt modelId="{6FDF6CE3-6358-47D9-A4DC-B478EE77F96B}" type="pres">
      <dgm:prSet presAssocID="{1A459F47-8C8F-41B0-B0CA-9D8E5528AB3F}" presName="rootText1" presStyleLbl="node0" presStyleIdx="0" presStyleCnt="1" custScaleX="128251" custLinFactNeighborX="0" custLinFactNeighborY="-17077">
        <dgm:presLayoutVars>
          <dgm:chPref val="3"/>
        </dgm:presLayoutVars>
      </dgm:prSet>
      <dgm:spPr/>
      <dgm:t>
        <a:bodyPr/>
        <a:lstStyle/>
        <a:p>
          <a:endParaRPr lang="en-US"/>
        </a:p>
      </dgm:t>
    </dgm:pt>
    <dgm:pt modelId="{12FD5DE0-9179-442D-998E-6EED2F6043BE}" type="pres">
      <dgm:prSet presAssocID="{1A459F47-8C8F-41B0-B0CA-9D8E5528AB3F}" presName="rootConnector1" presStyleLbl="node1" presStyleIdx="0" presStyleCnt="0"/>
      <dgm:spPr/>
      <dgm:t>
        <a:bodyPr/>
        <a:lstStyle/>
        <a:p>
          <a:endParaRPr lang="en-US"/>
        </a:p>
      </dgm:t>
    </dgm:pt>
    <dgm:pt modelId="{1B5604C6-4AB5-4845-9E6C-07B03CEFCC61}" type="pres">
      <dgm:prSet presAssocID="{1A459F47-8C8F-41B0-B0CA-9D8E5528AB3F}" presName="hierChild2" presStyleCnt="0"/>
      <dgm:spPr/>
    </dgm:pt>
    <dgm:pt modelId="{67958D76-17CC-458E-B499-C1BB4A091FAF}" type="pres">
      <dgm:prSet presAssocID="{89D012E5-54F8-4B1D-9CC7-50CEE7C8D478}" presName="Name37" presStyleLbl="parChTrans1D2" presStyleIdx="0" presStyleCnt="3"/>
      <dgm:spPr/>
      <dgm:t>
        <a:bodyPr/>
        <a:lstStyle/>
        <a:p>
          <a:endParaRPr lang="en-US"/>
        </a:p>
      </dgm:t>
    </dgm:pt>
    <dgm:pt modelId="{AAA1A18C-6B4B-40FE-B74A-1D6864EF986F}" type="pres">
      <dgm:prSet presAssocID="{9A8D7B26-D656-4EA2-AD6C-05377541FCD7}" presName="hierRoot2" presStyleCnt="0">
        <dgm:presLayoutVars>
          <dgm:hierBranch val="init"/>
        </dgm:presLayoutVars>
      </dgm:prSet>
      <dgm:spPr/>
    </dgm:pt>
    <dgm:pt modelId="{0E84652D-0B30-482B-BE76-71BAFFEB0D82}" type="pres">
      <dgm:prSet presAssocID="{9A8D7B26-D656-4EA2-AD6C-05377541FCD7}" presName="rootComposite" presStyleCnt="0"/>
      <dgm:spPr/>
    </dgm:pt>
    <dgm:pt modelId="{5B109A2B-E318-4F21-BBBC-45F555BEF6FB}" type="pres">
      <dgm:prSet presAssocID="{9A8D7B26-D656-4EA2-AD6C-05377541FCD7}" presName="rootText" presStyleLbl="node2" presStyleIdx="0" presStyleCnt="3" custScaleX="126233" custScaleY="240685">
        <dgm:presLayoutVars>
          <dgm:chPref val="3"/>
        </dgm:presLayoutVars>
      </dgm:prSet>
      <dgm:spPr/>
      <dgm:t>
        <a:bodyPr/>
        <a:lstStyle/>
        <a:p>
          <a:endParaRPr lang="en-US"/>
        </a:p>
      </dgm:t>
    </dgm:pt>
    <dgm:pt modelId="{2354D5A3-4647-4D19-88A4-4621FCE9BFB4}" type="pres">
      <dgm:prSet presAssocID="{9A8D7B26-D656-4EA2-AD6C-05377541FCD7}" presName="rootConnector" presStyleLbl="node2" presStyleIdx="0" presStyleCnt="3"/>
      <dgm:spPr/>
      <dgm:t>
        <a:bodyPr/>
        <a:lstStyle/>
        <a:p>
          <a:endParaRPr lang="en-US"/>
        </a:p>
      </dgm:t>
    </dgm:pt>
    <dgm:pt modelId="{2399E80D-0390-4917-B33B-FF4CF437CBD7}" type="pres">
      <dgm:prSet presAssocID="{9A8D7B26-D656-4EA2-AD6C-05377541FCD7}" presName="hierChild4" presStyleCnt="0"/>
      <dgm:spPr/>
    </dgm:pt>
    <dgm:pt modelId="{4A7F5674-ADB3-44A5-AE06-1BB31752B1B1}" type="pres">
      <dgm:prSet presAssocID="{9A8D7B26-D656-4EA2-AD6C-05377541FCD7}" presName="hierChild5" presStyleCnt="0"/>
      <dgm:spPr/>
    </dgm:pt>
    <dgm:pt modelId="{C332B242-A157-4A9B-8A64-4175E8A6F32A}" type="pres">
      <dgm:prSet presAssocID="{2D45C895-5C11-422D-9624-52EBFE44B0C6}" presName="Name37" presStyleLbl="parChTrans1D2" presStyleIdx="1" presStyleCnt="3"/>
      <dgm:spPr/>
      <dgm:t>
        <a:bodyPr/>
        <a:lstStyle/>
        <a:p>
          <a:endParaRPr lang="en-US"/>
        </a:p>
      </dgm:t>
    </dgm:pt>
    <dgm:pt modelId="{96CC2670-2EF0-4B4A-902E-161D5CC3122F}" type="pres">
      <dgm:prSet presAssocID="{F9F6D4AC-3800-4A28-BE47-141604387CC4}" presName="hierRoot2" presStyleCnt="0">
        <dgm:presLayoutVars>
          <dgm:hierBranch val="init"/>
        </dgm:presLayoutVars>
      </dgm:prSet>
      <dgm:spPr/>
    </dgm:pt>
    <dgm:pt modelId="{8339C61A-AD35-4036-9CE9-DDB6B73543E2}" type="pres">
      <dgm:prSet presAssocID="{F9F6D4AC-3800-4A28-BE47-141604387CC4}" presName="rootComposite" presStyleCnt="0"/>
      <dgm:spPr/>
    </dgm:pt>
    <dgm:pt modelId="{FEB0FFA8-20F5-4103-A856-AB0CEC9509D9}" type="pres">
      <dgm:prSet presAssocID="{F9F6D4AC-3800-4A28-BE47-141604387CC4}" presName="rootText" presStyleLbl="node2" presStyleIdx="1" presStyleCnt="3" custScaleX="121021" custScaleY="303104">
        <dgm:presLayoutVars>
          <dgm:chPref val="3"/>
        </dgm:presLayoutVars>
      </dgm:prSet>
      <dgm:spPr/>
      <dgm:t>
        <a:bodyPr/>
        <a:lstStyle/>
        <a:p>
          <a:endParaRPr lang="en-US"/>
        </a:p>
      </dgm:t>
    </dgm:pt>
    <dgm:pt modelId="{78F2863A-174C-4424-AEFD-B1C5E782519F}" type="pres">
      <dgm:prSet presAssocID="{F9F6D4AC-3800-4A28-BE47-141604387CC4}" presName="rootConnector" presStyleLbl="node2" presStyleIdx="1" presStyleCnt="3"/>
      <dgm:spPr/>
      <dgm:t>
        <a:bodyPr/>
        <a:lstStyle/>
        <a:p>
          <a:endParaRPr lang="en-US"/>
        </a:p>
      </dgm:t>
    </dgm:pt>
    <dgm:pt modelId="{A8198D35-543E-449C-AD85-FAC244BD7E8C}" type="pres">
      <dgm:prSet presAssocID="{F9F6D4AC-3800-4A28-BE47-141604387CC4}" presName="hierChild4" presStyleCnt="0"/>
      <dgm:spPr/>
    </dgm:pt>
    <dgm:pt modelId="{748AFC3A-E51D-46D7-AEA2-04354E912956}" type="pres">
      <dgm:prSet presAssocID="{F9F6D4AC-3800-4A28-BE47-141604387CC4}" presName="hierChild5" presStyleCnt="0"/>
      <dgm:spPr/>
    </dgm:pt>
    <dgm:pt modelId="{B2EFC92B-9BE2-4BCE-A3F7-E0DA0CBA5CB7}" type="pres">
      <dgm:prSet presAssocID="{56BCC852-2449-449D-B357-6312255DFBD1}" presName="Name37" presStyleLbl="parChTrans1D2" presStyleIdx="2" presStyleCnt="3"/>
      <dgm:spPr/>
      <dgm:t>
        <a:bodyPr/>
        <a:lstStyle/>
        <a:p>
          <a:endParaRPr lang="en-US"/>
        </a:p>
      </dgm:t>
    </dgm:pt>
    <dgm:pt modelId="{BBD8DBBB-933C-434B-8229-22AAFD4E4D12}" type="pres">
      <dgm:prSet presAssocID="{29FF0C70-6E80-45C8-AB15-3A2DA034A475}" presName="hierRoot2" presStyleCnt="0">
        <dgm:presLayoutVars>
          <dgm:hierBranch val="init"/>
        </dgm:presLayoutVars>
      </dgm:prSet>
      <dgm:spPr/>
    </dgm:pt>
    <dgm:pt modelId="{9A8D548E-0FB9-4A7A-B7C6-EA8AA64D5653}" type="pres">
      <dgm:prSet presAssocID="{29FF0C70-6E80-45C8-AB15-3A2DA034A475}" presName="rootComposite" presStyleCnt="0"/>
      <dgm:spPr/>
    </dgm:pt>
    <dgm:pt modelId="{5050A164-1255-4692-800D-D3BA318D700D}" type="pres">
      <dgm:prSet presAssocID="{29FF0C70-6E80-45C8-AB15-3A2DA034A475}" presName="rootText" presStyleLbl="node2" presStyleIdx="2" presStyleCnt="3" custScaleY="252941">
        <dgm:presLayoutVars>
          <dgm:chPref val="3"/>
        </dgm:presLayoutVars>
      </dgm:prSet>
      <dgm:spPr/>
      <dgm:t>
        <a:bodyPr/>
        <a:lstStyle/>
        <a:p>
          <a:endParaRPr lang="en-US"/>
        </a:p>
      </dgm:t>
    </dgm:pt>
    <dgm:pt modelId="{70364CCD-CF38-4D26-A8E6-0C1C7BDCE856}" type="pres">
      <dgm:prSet presAssocID="{29FF0C70-6E80-45C8-AB15-3A2DA034A475}" presName="rootConnector" presStyleLbl="node2" presStyleIdx="2" presStyleCnt="3"/>
      <dgm:spPr/>
      <dgm:t>
        <a:bodyPr/>
        <a:lstStyle/>
        <a:p>
          <a:endParaRPr lang="en-US"/>
        </a:p>
      </dgm:t>
    </dgm:pt>
    <dgm:pt modelId="{D9572822-7BB2-4904-A1D2-3DAA5BD6BBBE}" type="pres">
      <dgm:prSet presAssocID="{29FF0C70-6E80-45C8-AB15-3A2DA034A475}" presName="hierChild4" presStyleCnt="0"/>
      <dgm:spPr/>
    </dgm:pt>
    <dgm:pt modelId="{AE33F434-A528-4FCE-899B-F3D8AE5B68A4}" type="pres">
      <dgm:prSet presAssocID="{29FF0C70-6E80-45C8-AB15-3A2DA034A475}" presName="hierChild5" presStyleCnt="0"/>
      <dgm:spPr/>
    </dgm:pt>
    <dgm:pt modelId="{A15CA714-DCFB-4B31-B55C-FFDB261CEA6D}" type="pres">
      <dgm:prSet presAssocID="{1A459F47-8C8F-41B0-B0CA-9D8E5528AB3F}" presName="hierChild3" presStyleCnt="0"/>
      <dgm:spPr/>
    </dgm:pt>
  </dgm:ptLst>
  <dgm:cxnLst>
    <dgm:cxn modelId="{361039B6-BE27-4A4C-AD83-3CCF6F0FF176}" srcId="{1A459F47-8C8F-41B0-B0CA-9D8E5528AB3F}" destId="{29FF0C70-6E80-45C8-AB15-3A2DA034A475}" srcOrd="2" destOrd="0" parTransId="{56BCC852-2449-449D-B357-6312255DFBD1}" sibTransId="{1885551A-886C-46CC-802B-7D702F4DE0F2}"/>
    <dgm:cxn modelId="{49E29DAD-D648-4BC5-A380-14BAFA59E7FE}" srcId="{C0504B8C-A83B-4325-85AE-B3BA504E7B4C}" destId="{1A459F47-8C8F-41B0-B0CA-9D8E5528AB3F}" srcOrd="0" destOrd="0" parTransId="{6EAB55DD-B71B-4872-B735-7F4430FC1082}" sibTransId="{94685CB7-B37D-4676-B241-887A76C6DBF4}"/>
    <dgm:cxn modelId="{F5E66688-A42E-427B-B859-89ABB99540F6}" srcId="{1A459F47-8C8F-41B0-B0CA-9D8E5528AB3F}" destId="{F9F6D4AC-3800-4A28-BE47-141604387CC4}" srcOrd="1" destOrd="0" parTransId="{2D45C895-5C11-422D-9624-52EBFE44B0C6}" sibTransId="{6552E1FD-823B-4312-8181-2C97EA1DA056}"/>
    <dgm:cxn modelId="{712A3627-6D9D-4C2A-A416-166D15C3E8E9}" type="presOf" srcId="{89D012E5-54F8-4B1D-9CC7-50CEE7C8D478}" destId="{67958D76-17CC-458E-B499-C1BB4A091FAF}" srcOrd="0" destOrd="0" presId="urn:microsoft.com/office/officeart/2005/8/layout/orgChart1"/>
    <dgm:cxn modelId="{D86FD559-7A04-4B8B-86E5-1D8041D8883E}" type="presOf" srcId="{F9F6D4AC-3800-4A28-BE47-141604387CC4}" destId="{78F2863A-174C-4424-AEFD-B1C5E782519F}" srcOrd="1" destOrd="0" presId="urn:microsoft.com/office/officeart/2005/8/layout/orgChart1"/>
    <dgm:cxn modelId="{28894387-3CDA-4A72-A291-792BDB5576CA}" type="presOf" srcId="{9A8D7B26-D656-4EA2-AD6C-05377541FCD7}" destId="{2354D5A3-4647-4D19-88A4-4621FCE9BFB4}" srcOrd="1" destOrd="0" presId="urn:microsoft.com/office/officeart/2005/8/layout/orgChart1"/>
    <dgm:cxn modelId="{B23F1920-2E07-44A5-88E5-769A3482768D}" type="presOf" srcId="{F9F6D4AC-3800-4A28-BE47-141604387CC4}" destId="{FEB0FFA8-20F5-4103-A856-AB0CEC9509D9}" srcOrd="0" destOrd="0" presId="urn:microsoft.com/office/officeart/2005/8/layout/orgChart1"/>
    <dgm:cxn modelId="{B24772DE-718F-4D79-AA8D-FEB3D7827D5E}" srcId="{1A459F47-8C8F-41B0-B0CA-9D8E5528AB3F}" destId="{9A8D7B26-D656-4EA2-AD6C-05377541FCD7}" srcOrd="0" destOrd="0" parTransId="{89D012E5-54F8-4B1D-9CC7-50CEE7C8D478}" sibTransId="{2753763F-D35A-4B8F-87EA-45432432596D}"/>
    <dgm:cxn modelId="{A15CE1B7-79A9-4E3C-ABC9-9B59586CCBEF}" type="presOf" srcId="{29FF0C70-6E80-45C8-AB15-3A2DA034A475}" destId="{5050A164-1255-4692-800D-D3BA318D700D}" srcOrd="0" destOrd="0" presId="urn:microsoft.com/office/officeart/2005/8/layout/orgChart1"/>
    <dgm:cxn modelId="{12A6B92A-47BD-4940-A7B7-307B462E9E7B}" type="presOf" srcId="{2D45C895-5C11-422D-9624-52EBFE44B0C6}" destId="{C332B242-A157-4A9B-8A64-4175E8A6F32A}" srcOrd="0" destOrd="0" presId="urn:microsoft.com/office/officeart/2005/8/layout/orgChart1"/>
    <dgm:cxn modelId="{BAC096B4-1A86-4446-99F3-85FB228D4D2D}" type="presOf" srcId="{1A459F47-8C8F-41B0-B0CA-9D8E5528AB3F}" destId="{6FDF6CE3-6358-47D9-A4DC-B478EE77F96B}" srcOrd="0" destOrd="0" presId="urn:microsoft.com/office/officeart/2005/8/layout/orgChart1"/>
    <dgm:cxn modelId="{11878003-A64B-46E5-A658-C4B5F594A9F9}" type="presOf" srcId="{1A459F47-8C8F-41B0-B0CA-9D8E5528AB3F}" destId="{12FD5DE0-9179-442D-998E-6EED2F6043BE}" srcOrd="1" destOrd="0" presId="urn:microsoft.com/office/officeart/2005/8/layout/orgChart1"/>
    <dgm:cxn modelId="{9CDDCCF9-E220-4CAC-8A8E-77DD1558E84D}" type="presOf" srcId="{29FF0C70-6E80-45C8-AB15-3A2DA034A475}" destId="{70364CCD-CF38-4D26-A8E6-0C1C7BDCE856}" srcOrd="1" destOrd="0" presId="urn:microsoft.com/office/officeart/2005/8/layout/orgChart1"/>
    <dgm:cxn modelId="{AF34250C-C792-4FB0-826F-247344766DB1}" type="presOf" srcId="{C0504B8C-A83B-4325-85AE-B3BA504E7B4C}" destId="{8162CD78-63A9-4133-95AA-1801B446A463}" srcOrd="0" destOrd="0" presId="urn:microsoft.com/office/officeart/2005/8/layout/orgChart1"/>
    <dgm:cxn modelId="{45659331-E2E8-4BE2-88F2-C05E25E70EE6}" type="presOf" srcId="{9A8D7B26-D656-4EA2-AD6C-05377541FCD7}" destId="{5B109A2B-E318-4F21-BBBC-45F555BEF6FB}" srcOrd="0" destOrd="0" presId="urn:microsoft.com/office/officeart/2005/8/layout/orgChart1"/>
    <dgm:cxn modelId="{9A3F52C4-9F86-4A3E-9D5B-60E918E567F4}" type="presOf" srcId="{56BCC852-2449-449D-B357-6312255DFBD1}" destId="{B2EFC92B-9BE2-4BCE-A3F7-E0DA0CBA5CB7}" srcOrd="0" destOrd="0" presId="urn:microsoft.com/office/officeart/2005/8/layout/orgChart1"/>
    <dgm:cxn modelId="{64B537D4-E1DB-40F3-B1A3-090228B286EB}" type="presParOf" srcId="{8162CD78-63A9-4133-95AA-1801B446A463}" destId="{7C659812-DAE1-416D-8449-E38555D4A527}" srcOrd="0" destOrd="0" presId="urn:microsoft.com/office/officeart/2005/8/layout/orgChart1"/>
    <dgm:cxn modelId="{269814A0-F38C-44A8-8058-DF544BF7C1C6}" type="presParOf" srcId="{7C659812-DAE1-416D-8449-E38555D4A527}" destId="{3B4311B6-957D-40FF-925D-C3BD1A490C44}" srcOrd="0" destOrd="0" presId="urn:microsoft.com/office/officeart/2005/8/layout/orgChart1"/>
    <dgm:cxn modelId="{7D58B604-A371-4F9D-837B-30ED4FEB348F}" type="presParOf" srcId="{3B4311B6-957D-40FF-925D-C3BD1A490C44}" destId="{6FDF6CE3-6358-47D9-A4DC-B478EE77F96B}" srcOrd="0" destOrd="0" presId="urn:microsoft.com/office/officeart/2005/8/layout/orgChart1"/>
    <dgm:cxn modelId="{E1D127E0-6A7C-464C-AF61-B81444C811D6}" type="presParOf" srcId="{3B4311B6-957D-40FF-925D-C3BD1A490C44}" destId="{12FD5DE0-9179-442D-998E-6EED2F6043BE}" srcOrd="1" destOrd="0" presId="urn:microsoft.com/office/officeart/2005/8/layout/orgChart1"/>
    <dgm:cxn modelId="{BE907BC3-5C86-4B63-9122-67E5CE8C8075}" type="presParOf" srcId="{7C659812-DAE1-416D-8449-E38555D4A527}" destId="{1B5604C6-4AB5-4845-9E6C-07B03CEFCC61}" srcOrd="1" destOrd="0" presId="urn:microsoft.com/office/officeart/2005/8/layout/orgChart1"/>
    <dgm:cxn modelId="{E280A4DD-1A02-4E3B-8BAA-4E803D3AAA5C}" type="presParOf" srcId="{1B5604C6-4AB5-4845-9E6C-07B03CEFCC61}" destId="{67958D76-17CC-458E-B499-C1BB4A091FAF}" srcOrd="0" destOrd="0" presId="urn:microsoft.com/office/officeart/2005/8/layout/orgChart1"/>
    <dgm:cxn modelId="{06E9C133-8A7F-4D3F-85F2-4DBF42E3CEC8}" type="presParOf" srcId="{1B5604C6-4AB5-4845-9E6C-07B03CEFCC61}" destId="{AAA1A18C-6B4B-40FE-B74A-1D6864EF986F}" srcOrd="1" destOrd="0" presId="urn:microsoft.com/office/officeart/2005/8/layout/orgChart1"/>
    <dgm:cxn modelId="{A7DCD3F9-DFA3-470A-85C6-B19E1F46E5C9}" type="presParOf" srcId="{AAA1A18C-6B4B-40FE-B74A-1D6864EF986F}" destId="{0E84652D-0B30-482B-BE76-71BAFFEB0D82}" srcOrd="0" destOrd="0" presId="urn:microsoft.com/office/officeart/2005/8/layout/orgChart1"/>
    <dgm:cxn modelId="{BF8ECF2C-C12C-4608-A2E2-0CDC5262E830}" type="presParOf" srcId="{0E84652D-0B30-482B-BE76-71BAFFEB0D82}" destId="{5B109A2B-E318-4F21-BBBC-45F555BEF6FB}" srcOrd="0" destOrd="0" presId="urn:microsoft.com/office/officeart/2005/8/layout/orgChart1"/>
    <dgm:cxn modelId="{C01DF287-129F-43D8-BCEC-9EDB824A7FB4}" type="presParOf" srcId="{0E84652D-0B30-482B-BE76-71BAFFEB0D82}" destId="{2354D5A3-4647-4D19-88A4-4621FCE9BFB4}" srcOrd="1" destOrd="0" presId="urn:microsoft.com/office/officeart/2005/8/layout/orgChart1"/>
    <dgm:cxn modelId="{64D96D49-170F-404E-9217-30C02808111E}" type="presParOf" srcId="{AAA1A18C-6B4B-40FE-B74A-1D6864EF986F}" destId="{2399E80D-0390-4917-B33B-FF4CF437CBD7}" srcOrd="1" destOrd="0" presId="urn:microsoft.com/office/officeart/2005/8/layout/orgChart1"/>
    <dgm:cxn modelId="{479C78D0-A8C2-41D2-848B-16FF9185A716}" type="presParOf" srcId="{AAA1A18C-6B4B-40FE-B74A-1D6864EF986F}" destId="{4A7F5674-ADB3-44A5-AE06-1BB31752B1B1}" srcOrd="2" destOrd="0" presId="urn:microsoft.com/office/officeart/2005/8/layout/orgChart1"/>
    <dgm:cxn modelId="{F3060158-1DFA-4ACD-9C8C-D4594AE5A57F}" type="presParOf" srcId="{1B5604C6-4AB5-4845-9E6C-07B03CEFCC61}" destId="{C332B242-A157-4A9B-8A64-4175E8A6F32A}" srcOrd="2" destOrd="0" presId="urn:microsoft.com/office/officeart/2005/8/layout/orgChart1"/>
    <dgm:cxn modelId="{F4EB895C-D749-4546-86E4-651C825AF3A0}" type="presParOf" srcId="{1B5604C6-4AB5-4845-9E6C-07B03CEFCC61}" destId="{96CC2670-2EF0-4B4A-902E-161D5CC3122F}" srcOrd="3" destOrd="0" presId="urn:microsoft.com/office/officeart/2005/8/layout/orgChart1"/>
    <dgm:cxn modelId="{5510D36E-8B2B-4FB4-A1D5-80AAAC991533}" type="presParOf" srcId="{96CC2670-2EF0-4B4A-902E-161D5CC3122F}" destId="{8339C61A-AD35-4036-9CE9-DDB6B73543E2}" srcOrd="0" destOrd="0" presId="urn:microsoft.com/office/officeart/2005/8/layout/orgChart1"/>
    <dgm:cxn modelId="{36503EA2-B4BD-4E78-B7FC-78BF4625A8BA}" type="presParOf" srcId="{8339C61A-AD35-4036-9CE9-DDB6B73543E2}" destId="{FEB0FFA8-20F5-4103-A856-AB0CEC9509D9}" srcOrd="0" destOrd="0" presId="urn:microsoft.com/office/officeart/2005/8/layout/orgChart1"/>
    <dgm:cxn modelId="{B32AB7F6-CCFE-46BA-BB98-0B629A309F12}" type="presParOf" srcId="{8339C61A-AD35-4036-9CE9-DDB6B73543E2}" destId="{78F2863A-174C-4424-AEFD-B1C5E782519F}" srcOrd="1" destOrd="0" presId="urn:microsoft.com/office/officeart/2005/8/layout/orgChart1"/>
    <dgm:cxn modelId="{DA8B494C-FE78-4535-BA5C-A7525E4B66DB}" type="presParOf" srcId="{96CC2670-2EF0-4B4A-902E-161D5CC3122F}" destId="{A8198D35-543E-449C-AD85-FAC244BD7E8C}" srcOrd="1" destOrd="0" presId="urn:microsoft.com/office/officeart/2005/8/layout/orgChart1"/>
    <dgm:cxn modelId="{48BC53B6-EEE9-4558-99B7-12F8590DA3DC}" type="presParOf" srcId="{96CC2670-2EF0-4B4A-902E-161D5CC3122F}" destId="{748AFC3A-E51D-46D7-AEA2-04354E912956}" srcOrd="2" destOrd="0" presId="urn:microsoft.com/office/officeart/2005/8/layout/orgChart1"/>
    <dgm:cxn modelId="{9C1A5A6F-A203-4E39-9969-E11CD29F50CF}" type="presParOf" srcId="{1B5604C6-4AB5-4845-9E6C-07B03CEFCC61}" destId="{B2EFC92B-9BE2-4BCE-A3F7-E0DA0CBA5CB7}" srcOrd="4" destOrd="0" presId="urn:microsoft.com/office/officeart/2005/8/layout/orgChart1"/>
    <dgm:cxn modelId="{32D46764-7713-4178-AC3F-CE9A4CCD9011}" type="presParOf" srcId="{1B5604C6-4AB5-4845-9E6C-07B03CEFCC61}" destId="{BBD8DBBB-933C-434B-8229-22AAFD4E4D12}" srcOrd="5" destOrd="0" presId="urn:microsoft.com/office/officeart/2005/8/layout/orgChart1"/>
    <dgm:cxn modelId="{A4CA1330-2115-4488-8DD0-D747C49F5740}" type="presParOf" srcId="{BBD8DBBB-933C-434B-8229-22AAFD4E4D12}" destId="{9A8D548E-0FB9-4A7A-B7C6-EA8AA64D5653}" srcOrd="0" destOrd="0" presId="urn:microsoft.com/office/officeart/2005/8/layout/orgChart1"/>
    <dgm:cxn modelId="{8FB6290D-E24B-47B5-8437-5DF4E909FECE}" type="presParOf" srcId="{9A8D548E-0FB9-4A7A-B7C6-EA8AA64D5653}" destId="{5050A164-1255-4692-800D-D3BA318D700D}" srcOrd="0" destOrd="0" presId="urn:microsoft.com/office/officeart/2005/8/layout/orgChart1"/>
    <dgm:cxn modelId="{46143085-7EF7-4330-BEAF-C2349E574701}" type="presParOf" srcId="{9A8D548E-0FB9-4A7A-B7C6-EA8AA64D5653}" destId="{70364CCD-CF38-4D26-A8E6-0C1C7BDCE856}" srcOrd="1" destOrd="0" presId="urn:microsoft.com/office/officeart/2005/8/layout/orgChart1"/>
    <dgm:cxn modelId="{B76EB639-9733-4506-9483-63AAABD5D253}" type="presParOf" srcId="{BBD8DBBB-933C-434B-8229-22AAFD4E4D12}" destId="{D9572822-7BB2-4904-A1D2-3DAA5BD6BBBE}" srcOrd="1" destOrd="0" presId="urn:microsoft.com/office/officeart/2005/8/layout/orgChart1"/>
    <dgm:cxn modelId="{992D13E9-31E3-46C6-834B-727F50254F22}" type="presParOf" srcId="{BBD8DBBB-933C-434B-8229-22AAFD4E4D12}" destId="{AE33F434-A528-4FCE-899B-F3D8AE5B68A4}" srcOrd="2" destOrd="0" presId="urn:microsoft.com/office/officeart/2005/8/layout/orgChart1"/>
    <dgm:cxn modelId="{B0152A4B-063D-4ABA-A2A7-19DA5097D6A9}" type="presParOf" srcId="{7C659812-DAE1-416D-8449-E38555D4A527}" destId="{A15CA714-DCFB-4B31-B55C-FFDB261CEA6D}"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0D525-8FBD-423D-82A1-B530C7DF4D18}">
      <dsp:nvSpPr>
        <dsp:cNvPr id="0" name=""/>
        <dsp:cNvSpPr/>
      </dsp:nvSpPr>
      <dsp:spPr>
        <a:xfrm>
          <a:off x="0" y="5430755"/>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71FE46-3209-4C6A-A606-CC4C8D8B6749}">
      <dsp:nvSpPr>
        <dsp:cNvPr id="0" name=""/>
        <dsp:cNvSpPr/>
      </dsp:nvSpPr>
      <dsp:spPr>
        <a:xfrm>
          <a:off x="0" y="4748255"/>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70F268-B32B-4086-9C4E-745C5CBB39DA}">
      <dsp:nvSpPr>
        <dsp:cNvPr id="0" name=""/>
        <dsp:cNvSpPr/>
      </dsp:nvSpPr>
      <dsp:spPr>
        <a:xfrm>
          <a:off x="0" y="4065755"/>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F10605-9105-4D93-8802-E63DCFCB2AD1}">
      <dsp:nvSpPr>
        <dsp:cNvPr id="0" name=""/>
        <dsp:cNvSpPr/>
      </dsp:nvSpPr>
      <dsp:spPr>
        <a:xfrm>
          <a:off x="0" y="3383255"/>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494853-F72E-4D1C-80FB-578087ADF53D}">
      <dsp:nvSpPr>
        <dsp:cNvPr id="0" name=""/>
        <dsp:cNvSpPr/>
      </dsp:nvSpPr>
      <dsp:spPr>
        <a:xfrm>
          <a:off x="0" y="2700756"/>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CC7629-2FC6-4617-9526-1C7C0E2748A0}">
      <dsp:nvSpPr>
        <dsp:cNvPr id="0" name=""/>
        <dsp:cNvSpPr/>
      </dsp:nvSpPr>
      <dsp:spPr>
        <a:xfrm>
          <a:off x="0" y="2018256"/>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BA4876-6A9F-44ED-AFC8-55091C6FEF51}">
      <dsp:nvSpPr>
        <dsp:cNvPr id="0" name=""/>
        <dsp:cNvSpPr/>
      </dsp:nvSpPr>
      <dsp:spPr>
        <a:xfrm>
          <a:off x="0" y="1335756"/>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495105-3FDF-4834-AD90-1E04CB64EAA8}">
      <dsp:nvSpPr>
        <dsp:cNvPr id="0" name=""/>
        <dsp:cNvSpPr/>
      </dsp:nvSpPr>
      <dsp:spPr>
        <a:xfrm>
          <a:off x="0" y="653256"/>
          <a:ext cx="85344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ADB2D5-89EC-4E32-807D-8CFC3E59C3B1}">
      <dsp:nvSpPr>
        <dsp:cNvPr id="0" name=""/>
        <dsp:cNvSpPr/>
      </dsp:nvSpPr>
      <dsp:spPr>
        <a:xfrm>
          <a:off x="2218944" y="3256"/>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mn-MN" sz="1600" b="0" i="0" kern="1200" dirty="0" smtClean="0">
              <a:solidFill>
                <a:srgbClr val="002060"/>
              </a:solidFill>
              <a:latin typeface="Arial" panose="020B0604020202020204" pitchFamily="34" charset="0"/>
              <a:cs typeface="Arial" panose="020B0604020202020204" pitchFamily="34" charset="0"/>
            </a:rPr>
            <a:t>зорилт, хууль тогтоомж, ГХЗУС ажлын тодорхойлолт, гэмт хэрэг, зөрчлөөс урьдчилан сэргийлэх ажлын зорилго, үндсэн зарчмыг,</a:t>
          </a:r>
          <a:endParaRPr lang="en-US" sz="1600" kern="1200" dirty="0">
            <a:solidFill>
              <a:srgbClr val="002060"/>
            </a:solidFill>
            <a:latin typeface="Arial" panose="020B0604020202020204" pitchFamily="34" charset="0"/>
            <a:cs typeface="Arial" panose="020B0604020202020204" pitchFamily="34" charset="0"/>
          </a:endParaRPr>
        </a:p>
      </dsp:txBody>
      <dsp:txXfrm>
        <a:off x="2218944" y="3256"/>
        <a:ext cx="6315456" cy="649999"/>
      </dsp:txXfrm>
    </dsp:sp>
    <dsp:sp modelId="{860819B5-24B3-4068-8C1C-5960BCD178AF}">
      <dsp:nvSpPr>
        <dsp:cNvPr id="0" name=""/>
        <dsp:cNvSpPr/>
      </dsp:nvSpPr>
      <dsp:spPr>
        <a:xfrm>
          <a:off x="0" y="3256"/>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1-р бүлэгт</a:t>
          </a:r>
          <a:endParaRPr lang="en-US" sz="3300" kern="1200" dirty="0">
            <a:solidFill>
              <a:srgbClr val="002060"/>
            </a:solidFill>
            <a:latin typeface="Arial" panose="020B0604020202020204" pitchFamily="34" charset="0"/>
            <a:cs typeface="Arial" panose="020B0604020202020204" pitchFamily="34" charset="0"/>
          </a:endParaRPr>
        </a:p>
      </dsp:txBody>
      <dsp:txXfrm>
        <a:off x="31736" y="34992"/>
        <a:ext cx="2155472" cy="618263"/>
      </dsp:txXfrm>
    </dsp:sp>
    <dsp:sp modelId="{0A76655F-FC1A-441A-9B99-F4F64F4239E8}">
      <dsp:nvSpPr>
        <dsp:cNvPr id="0" name=""/>
        <dsp:cNvSpPr/>
      </dsp:nvSpPr>
      <dsp:spPr>
        <a:xfrm>
          <a:off x="2218944" y="685756"/>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mn-MN" sz="1600" kern="1200" dirty="0" smtClean="0">
              <a:solidFill>
                <a:srgbClr val="002060"/>
              </a:solidFill>
              <a:latin typeface="Arial" panose="020B0604020202020204" pitchFamily="34" charset="0"/>
              <a:cs typeface="Arial" panose="020B0604020202020204" pitchFamily="34" charset="0"/>
            </a:rPr>
            <a:t>ГХЗУС ажлын үндсэн чиглэл, тэдгээрийг хэрэгжүүлэх арга хэмжээний талаар зохицуулалтууд орсон </a:t>
          </a:r>
          <a:endParaRPr lang="en-US" sz="1600" kern="1200" dirty="0">
            <a:solidFill>
              <a:srgbClr val="002060"/>
            </a:solidFill>
            <a:latin typeface="Arial" panose="020B0604020202020204" pitchFamily="34" charset="0"/>
            <a:cs typeface="Arial" panose="020B0604020202020204" pitchFamily="34" charset="0"/>
          </a:endParaRPr>
        </a:p>
      </dsp:txBody>
      <dsp:txXfrm>
        <a:off x="2218944" y="685756"/>
        <a:ext cx="6315456" cy="649999"/>
      </dsp:txXfrm>
    </dsp:sp>
    <dsp:sp modelId="{2079A83E-C578-48F3-B4E6-5EBB6B4A4CB0}">
      <dsp:nvSpPr>
        <dsp:cNvPr id="0" name=""/>
        <dsp:cNvSpPr/>
      </dsp:nvSpPr>
      <dsp:spPr>
        <a:xfrm>
          <a:off x="0" y="685756"/>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2-р бүлэгт</a:t>
          </a:r>
          <a:endParaRPr lang="en-US" sz="3300" kern="1200" dirty="0">
            <a:solidFill>
              <a:srgbClr val="002060"/>
            </a:solidFill>
            <a:latin typeface="Arial" panose="020B0604020202020204" pitchFamily="34" charset="0"/>
            <a:cs typeface="Arial" panose="020B0604020202020204" pitchFamily="34" charset="0"/>
          </a:endParaRPr>
        </a:p>
      </dsp:txBody>
      <dsp:txXfrm>
        <a:off x="31736" y="717492"/>
        <a:ext cx="2155472" cy="618263"/>
      </dsp:txXfrm>
    </dsp:sp>
    <dsp:sp modelId="{297316A7-A7A3-4CE5-A70E-E11982B8072D}">
      <dsp:nvSpPr>
        <dsp:cNvPr id="0" name=""/>
        <dsp:cNvSpPr/>
      </dsp:nvSpPr>
      <dsp:spPr>
        <a:xfrm>
          <a:off x="2218944" y="1368256"/>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l" defTabSz="622300">
            <a:lnSpc>
              <a:spcPct val="90000"/>
            </a:lnSpc>
            <a:spcBef>
              <a:spcPct val="0"/>
            </a:spcBef>
            <a:spcAft>
              <a:spcPct val="35000"/>
            </a:spcAft>
          </a:pPr>
          <a:r>
            <a:rPr lang="mn-MN" sz="1400" kern="1200" dirty="0" smtClean="0">
              <a:solidFill>
                <a:srgbClr val="002060"/>
              </a:solidFill>
              <a:latin typeface="Arial" panose="020B0604020202020204" pitchFamily="34" charset="0"/>
              <a:cs typeface="Arial" panose="020B0604020202020204" pitchFamily="34" charset="0"/>
            </a:rPr>
            <a:t>ГХЗУС ажлын хамрах хүрээ болон гэмт хэрэг, зөрчлөөс урьдчилан сэргийлэх ажлыг улсын болон засаг захиргааны нэгжийн хэмжээнд уялдуулан зохицуулах талаарх зохицуулалтыг тусгасан </a:t>
          </a:r>
          <a:endParaRPr lang="en-US" sz="1400" kern="1200" dirty="0">
            <a:solidFill>
              <a:srgbClr val="002060"/>
            </a:solidFill>
            <a:latin typeface="Arial" panose="020B0604020202020204" pitchFamily="34" charset="0"/>
            <a:cs typeface="Arial" panose="020B0604020202020204" pitchFamily="34" charset="0"/>
          </a:endParaRPr>
        </a:p>
      </dsp:txBody>
      <dsp:txXfrm>
        <a:off x="2218944" y="1368256"/>
        <a:ext cx="6315456" cy="649999"/>
      </dsp:txXfrm>
    </dsp:sp>
    <dsp:sp modelId="{B69E05E3-F564-407E-86CF-A4D3781AB506}">
      <dsp:nvSpPr>
        <dsp:cNvPr id="0" name=""/>
        <dsp:cNvSpPr/>
      </dsp:nvSpPr>
      <dsp:spPr>
        <a:xfrm>
          <a:off x="0" y="1368256"/>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3-р бүлэгт </a:t>
          </a:r>
          <a:endParaRPr lang="en-US" sz="3300" kern="1200" dirty="0">
            <a:solidFill>
              <a:srgbClr val="002060"/>
            </a:solidFill>
            <a:latin typeface="Arial" panose="020B0604020202020204" pitchFamily="34" charset="0"/>
            <a:cs typeface="Arial" panose="020B0604020202020204" pitchFamily="34" charset="0"/>
          </a:endParaRPr>
        </a:p>
      </dsp:txBody>
      <dsp:txXfrm>
        <a:off x="31736" y="1399992"/>
        <a:ext cx="2155472" cy="618263"/>
      </dsp:txXfrm>
    </dsp:sp>
    <dsp:sp modelId="{7937F88C-58E5-4024-87D7-43184008D400}">
      <dsp:nvSpPr>
        <dsp:cNvPr id="0" name=""/>
        <dsp:cNvSpPr/>
      </dsp:nvSpPr>
      <dsp:spPr>
        <a:xfrm>
          <a:off x="2218944" y="2050756"/>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mn-MN" sz="1500" kern="1200" dirty="0" smtClean="0">
              <a:solidFill>
                <a:srgbClr val="002060"/>
              </a:solidFill>
              <a:latin typeface="Arial" panose="020B0604020202020204" pitchFamily="34" charset="0"/>
              <a:cs typeface="Arial" panose="020B0604020202020204" pitchFamily="34" charset="0"/>
            </a:rPr>
            <a:t>ГХЗУС талаархи Засгийн газар, нутгийн захиргааны байгууллагууд, төрийн болон төрийн бус байгууллага, иргэн, хуулийн этгээд, хэвлэл, мэдээллийн оролцооны талаарх зохицуулалтыг</a:t>
          </a:r>
          <a:endParaRPr lang="en-US" sz="1500" kern="1200" dirty="0">
            <a:solidFill>
              <a:srgbClr val="002060"/>
            </a:solidFill>
            <a:latin typeface="Arial" panose="020B0604020202020204" pitchFamily="34" charset="0"/>
            <a:cs typeface="Arial" panose="020B0604020202020204" pitchFamily="34" charset="0"/>
          </a:endParaRPr>
        </a:p>
      </dsp:txBody>
      <dsp:txXfrm>
        <a:off x="2218944" y="2050756"/>
        <a:ext cx="6315456" cy="649999"/>
      </dsp:txXfrm>
    </dsp:sp>
    <dsp:sp modelId="{7FD53C68-4A42-49A8-847A-7E2CDCE0CE7C}">
      <dsp:nvSpPr>
        <dsp:cNvPr id="0" name=""/>
        <dsp:cNvSpPr/>
      </dsp:nvSpPr>
      <dsp:spPr>
        <a:xfrm>
          <a:off x="0" y="2050756"/>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4-р бүлэгт </a:t>
          </a:r>
          <a:endParaRPr lang="en-US" sz="3300" kern="1200" dirty="0">
            <a:solidFill>
              <a:srgbClr val="002060"/>
            </a:solidFill>
            <a:latin typeface="Arial" panose="020B0604020202020204" pitchFamily="34" charset="0"/>
            <a:cs typeface="Arial" panose="020B0604020202020204" pitchFamily="34" charset="0"/>
          </a:endParaRPr>
        </a:p>
      </dsp:txBody>
      <dsp:txXfrm>
        <a:off x="31736" y="2082492"/>
        <a:ext cx="2155472" cy="618263"/>
      </dsp:txXfrm>
    </dsp:sp>
    <dsp:sp modelId="{1787E0C3-C78A-447B-859D-9FD56025F312}">
      <dsp:nvSpPr>
        <dsp:cNvPr id="0" name=""/>
        <dsp:cNvSpPr/>
      </dsp:nvSpPr>
      <dsp:spPr>
        <a:xfrm>
          <a:off x="2218944" y="2733255"/>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mn-MN" sz="1600" kern="1200" dirty="0" smtClean="0">
              <a:solidFill>
                <a:srgbClr val="002060"/>
              </a:solidFill>
              <a:latin typeface="Arial" panose="020B0604020202020204" pitchFamily="34" charset="0"/>
              <a:cs typeface="Arial" panose="020B0604020202020204" pitchFamily="34" charset="0"/>
            </a:rPr>
            <a:t>ГХЗУС ажилд иргэдийг татан оролцуулах нийт зургаан хэлбэрийг</a:t>
          </a:r>
        </a:p>
        <a:p>
          <a:pPr lvl="0" algn="l" defTabSz="711200">
            <a:lnSpc>
              <a:spcPct val="90000"/>
            </a:lnSpc>
            <a:spcBef>
              <a:spcPct val="0"/>
            </a:spcBef>
            <a:spcAft>
              <a:spcPct val="35000"/>
            </a:spcAft>
          </a:pPr>
          <a:endParaRPr lang="en-US" sz="800" kern="1200" dirty="0">
            <a:solidFill>
              <a:srgbClr val="002060"/>
            </a:solidFill>
            <a:latin typeface="Arial" panose="020B0604020202020204" pitchFamily="34" charset="0"/>
            <a:cs typeface="Arial" panose="020B0604020202020204" pitchFamily="34" charset="0"/>
          </a:endParaRPr>
        </a:p>
      </dsp:txBody>
      <dsp:txXfrm>
        <a:off x="2218944" y="2733255"/>
        <a:ext cx="6315456" cy="649999"/>
      </dsp:txXfrm>
    </dsp:sp>
    <dsp:sp modelId="{59393FA6-7F7E-4817-ACDE-5992CAE109E1}">
      <dsp:nvSpPr>
        <dsp:cNvPr id="0" name=""/>
        <dsp:cNvSpPr/>
      </dsp:nvSpPr>
      <dsp:spPr>
        <a:xfrm>
          <a:off x="0" y="2733255"/>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5-р бүлэгт </a:t>
          </a:r>
          <a:endParaRPr lang="en-US" sz="3300" kern="1200" dirty="0">
            <a:solidFill>
              <a:srgbClr val="002060"/>
            </a:solidFill>
            <a:latin typeface="Arial" panose="020B0604020202020204" pitchFamily="34" charset="0"/>
            <a:cs typeface="Arial" panose="020B0604020202020204" pitchFamily="34" charset="0"/>
          </a:endParaRPr>
        </a:p>
      </dsp:txBody>
      <dsp:txXfrm>
        <a:off x="31736" y="2764991"/>
        <a:ext cx="2155472" cy="618263"/>
      </dsp:txXfrm>
    </dsp:sp>
    <dsp:sp modelId="{D368694E-94C9-4825-AD29-0F8D77ACAD73}">
      <dsp:nvSpPr>
        <dsp:cNvPr id="0" name=""/>
        <dsp:cNvSpPr/>
      </dsp:nvSpPr>
      <dsp:spPr>
        <a:xfrm>
          <a:off x="2218944" y="3415755"/>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mn-MN" sz="1600" kern="1200" dirty="0" smtClean="0">
              <a:solidFill>
                <a:srgbClr val="002060"/>
              </a:solidFill>
              <a:latin typeface="Arial" panose="020B0604020202020204" pitchFamily="34" charset="0"/>
              <a:cs typeface="Arial" panose="020B0604020202020204" pitchFamily="34" charset="0"/>
            </a:rPr>
            <a:t>гэмт хэрэг үйлдэж, хорих ял эдлээд суллагдсан хүнд хяналт тавихтай холбоотой зохицуулалтыг  </a:t>
          </a:r>
          <a:endParaRPr lang="en-US" sz="1600" kern="1200" dirty="0">
            <a:solidFill>
              <a:srgbClr val="002060"/>
            </a:solidFill>
            <a:latin typeface="Arial" panose="020B0604020202020204" pitchFamily="34" charset="0"/>
            <a:cs typeface="Arial" panose="020B0604020202020204" pitchFamily="34" charset="0"/>
          </a:endParaRPr>
        </a:p>
      </dsp:txBody>
      <dsp:txXfrm>
        <a:off x="2218944" y="3415755"/>
        <a:ext cx="6315456" cy="649999"/>
      </dsp:txXfrm>
    </dsp:sp>
    <dsp:sp modelId="{8AEB1E3E-933E-4292-A6AE-81693FA4C000}">
      <dsp:nvSpPr>
        <dsp:cNvPr id="0" name=""/>
        <dsp:cNvSpPr/>
      </dsp:nvSpPr>
      <dsp:spPr>
        <a:xfrm>
          <a:off x="0" y="3415755"/>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6-р бүлэгт </a:t>
          </a:r>
          <a:endParaRPr lang="en-US" sz="3300" kern="1200" dirty="0">
            <a:solidFill>
              <a:srgbClr val="002060"/>
            </a:solidFill>
            <a:latin typeface="Arial" panose="020B0604020202020204" pitchFamily="34" charset="0"/>
            <a:cs typeface="Arial" panose="020B0604020202020204" pitchFamily="34" charset="0"/>
          </a:endParaRPr>
        </a:p>
      </dsp:txBody>
      <dsp:txXfrm>
        <a:off x="31736" y="3447491"/>
        <a:ext cx="2155472" cy="618263"/>
      </dsp:txXfrm>
    </dsp:sp>
    <dsp:sp modelId="{64F4A2BD-6FC6-4B49-A375-F4CAA61F16EF}">
      <dsp:nvSpPr>
        <dsp:cNvPr id="0" name=""/>
        <dsp:cNvSpPr/>
      </dsp:nvSpPr>
      <dsp:spPr>
        <a:xfrm>
          <a:off x="2218944" y="4098255"/>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mn-MN" sz="1600" kern="1200" dirty="0" smtClean="0">
              <a:solidFill>
                <a:srgbClr val="002060"/>
              </a:solidFill>
              <a:latin typeface="Arial" panose="020B0604020202020204" pitchFamily="34" charset="0"/>
              <a:cs typeface="Arial" panose="020B0604020202020204" pitchFamily="34" charset="0"/>
            </a:rPr>
            <a:t>ГХЗУС ажлын санхүүжилтийн талаархи зохицуулалтыг </a:t>
          </a:r>
        </a:p>
        <a:p>
          <a:pPr lvl="0" algn="l" defTabSz="711200">
            <a:lnSpc>
              <a:spcPct val="90000"/>
            </a:lnSpc>
            <a:spcBef>
              <a:spcPct val="0"/>
            </a:spcBef>
            <a:spcAft>
              <a:spcPct val="35000"/>
            </a:spcAft>
          </a:pPr>
          <a:endParaRPr lang="en-US" sz="800" kern="1200" dirty="0">
            <a:solidFill>
              <a:srgbClr val="002060"/>
            </a:solidFill>
            <a:latin typeface="Arial" panose="020B0604020202020204" pitchFamily="34" charset="0"/>
            <a:cs typeface="Arial" panose="020B0604020202020204" pitchFamily="34" charset="0"/>
          </a:endParaRPr>
        </a:p>
      </dsp:txBody>
      <dsp:txXfrm>
        <a:off x="2218944" y="4098255"/>
        <a:ext cx="6315456" cy="649999"/>
      </dsp:txXfrm>
    </dsp:sp>
    <dsp:sp modelId="{2B4E6AE0-CF0B-4E73-9792-67D399032881}">
      <dsp:nvSpPr>
        <dsp:cNvPr id="0" name=""/>
        <dsp:cNvSpPr/>
      </dsp:nvSpPr>
      <dsp:spPr>
        <a:xfrm>
          <a:off x="0" y="4098255"/>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7-р бүлэгт </a:t>
          </a:r>
          <a:endParaRPr lang="en-US" sz="3300" kern="1200" dirty="0">
            <a:solidFill>
              <a:srgbClr val="002060"/>
            </a:solidFill>
            <a:latin typeface="Arial" panose="020B0604020202020204" pitchFamily="34" charset="0"/>
            <a:cs typeface="Arial" panose="020B0604020202020204" pitchFamily="34" charset="0"/>
          </a:endParaRPr>
        </a:p>
      </dsp:txBody>
      <dsp:txXfrm>
        <a:off x="31736" y="4129991"/>
        <a:ext cx="2155472" cy="618263"/>
      </dsp:txXfrm>
    </dsp:sp>
    <dsp:sp modelId="{50815FB3-C38C-4AC9-A1EF-D6450DC2DA22}">
      <dsp:nvSpPr>
        <dsp:cNvPr id="0" name=""/>
        <dsp:cNvSpPr/>
      </dsp:nvSpPr>
      <dsp:spPr>
        <a:xfrm>
          <a:off x="2218944" y="4780755"/>
          <a:ext cx="6315456" cy="64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mn-MN" sz="1500" kern="1200" dirty="0" smtClean="0">
              <a:solidFill>
                <a:srgbClr val="002060"/>
              </a:solidFill>
              <a:latin typeface="Arial" panose="020B0604020202020204" pitchFamily="34" charset="0"/>
              <a:cs typeface="Arial" panose="020B0604020202020204" pitchFamily="34" charset="0"/>
            </a:rPr>
            <a:t>гэмт хэрэг, зөрчлөөс урьдчилан сэргийлэх чиглэлээр судалгаа, шинжилгээний ажил эрхлэх болон хууль зөрчсөн этгээдэд хариуцлага хүлээлгэхтэй холбоотой зохицуулалтыг </a:t>
          </a:r>
          <a:endParaRPr lang="en-US" sz="1500" kern="1200" dirty="0">
            <a:solidFill>
              <a:srgbClr val="002060"/>
            </a:solidFill>
            <a:latin typeface="Arial" panose="020B0604020202020204" pitchFamily="34" charset="0"/>
            <a:cs typeface="Arial" panose="020B0604020202020204" pitchFamily="34" charset="0"/>
          </a:endParaRPr>
        </a:p>
      </dsp:txBody>
      <dsp:txXfrm>
        <a:off x="2218944" y="4780755"/>
        <a:ext cx="6315456" cy="649999"/>
      </dsp:txXfrm>
    </dsp:sp>
    <dsp:sp modelId="{276D1432-C393-48F7-8D60-D4A8DCE0A2AC}">
      <dsp:nvSpPr>
        <dsp:cNvPr id="0" name=""/>
        <dsp:cNvSpPr/>
      </dsp:nvSpPr>
      <dsp:spPr>
        <a:xfrm>
          <a:off x="0" y="4780755"/>
          <a:ext cx="2218944" cy="64999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a:lnSpc>
              <a:spcPct val="90000"/>
            </a:lnSpc>
            <a:spcBef>
              <a:spcPct val="0"/>
            </a:spcBef>
            <a:spcAft>
              <a:spcPct val="35000"/>
            </a:spcAft>
          </a:pPr>
          <a:r>
            <a:rPr lang="mn-MN" sz="3300" kern="1200" dirty="0" smtClean="0">
              <a:solidFill>
                <a:srgbClr val="002060"/>
              </a:solidFill>
              <a:latin typeface="Arial" panose="020B0604020202020204" pitchFamily="34" charset="0"/>
              <a:cs typeface="Arial" panose="020B0604020202020204" pitchFamily="34" charset="0"/>
            </a:rPr>
            <a:t>8-р бүлэгт</a:t>
          </a:r>
          <a:endParaRPr lang="en-US" sz="3300" kern="1200" dirty="0">
            <a:solidFill>
              <a:srgbClr val="002060"/>
            </a:solidFill>
            <a:latin typeface="Arial" panose="020B0604020202020204" pitchFamily="34" charset="0"/>
            <a:cs typeface="Arial" panose="020B0604020202020204" pitchFamily="34" charset="0"/>
          </a:endParaRPr>
        </a:p>
      </dsp:txBody>
      <dsp:txXfrm>
        <a:off x="31736" y="4812491"/>
        <a:ext cx="2155472" cy="618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B9763-F7B8-4637-AB26-E2B6EDBCB2C1}">
      <dsp:nvSpPr>
        <dsp:cNvPr id="0" name=""/>
        <dsp:cNvSpPr/>
      </dsp:nvSpPr>
      <dsp:spPr>
        <a:xfrm>
          <a:off x="3461387" y="2463"/>
          <a:ext cx="1735449" cy="112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kern="1200" dirty="0" smtClean="0"/>
            <a:t>МУ-ын үндэсний аюулгүй байдлыг хамгаалах </a:t>
          </a:r>
          <a:endParaRPr lang="en-US" sz="1600" kern="1200" dirty="0"/>
        </a:p>
      </dsp:txBody>
      <dsp:txXfrm>
        <a:off x="3516453" y="57529"/>
        <a:ext cx="1625317" cy="1017910"/>
      </dsp:txXfrm>
    </dsp:sp>
    <dsp:sp modelId="{1F10144A-56E9-4882-BD26-2DB0BD5EFFCB}">
      <dsp:nvSpPr>
        <dsp:cNvPr id="0" name=""/>
        <dsp:cNvSpPr/>
      </dsp:nvSpPr>
      <dsp:spPr>
        <a:xfrm>
          <a:off x="2076113" y="566484"/>
          <a:ext cx="4505998" cy="4505998"/>
        </a:xfrm>
        <a:custGeom>
          <a:avLst/>
          <a:gdLst/>
          <a:ahLst/>
          <a:cxnLst/>
          <a:rect l="0" t="0" r="0" b="0"/>
          <a:pathLst>
            <a:path>
              <a:moveTo>
                <a:pt x="3132637" y="178814"/>
              </a:moveTo>
              <a:arcTo wR="2252999" hR="2252999" stAng="17578874" swAng="196071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738F394-846C-415E-BBB1-EE853A4FB9AC}">
      <dsp:nvSpPr>
        <dsp:cNvPr id="0" name=""/>
        <dsp:cNvSpPr/>
      </dsp:nvSpPr>
      <dsp:spPr>
        <a:xfrm>
          <a:off x="5604117" y="1559247"/>
          <a:ext cx="1735449" cy="112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kern="1200" dirty="0" smtClean="0"/>
            <a:t>Хүний эрх, эрх чөлөөг хамгаалах</a:t>
          </a:r>
          <a:endParaRPr lang="en-US" sz="1600" kern="1200" dirty="0"/>
        </a:p>
      </dsp:txBody>
      <dsp:txXfrm>
        <a:off x="5659183" y="1614313"/>
        <a:ext cx="1625317" cy="1017910"/>
      </dsp:txXfrm>
    </dsp:sp>
    <dsp:sp modelId="{7E52A4C7-0F81-4C97-8E40-4C9C660F731F}">
      <dsp:nvSpPr>
        <dsp:cNvPr id="0" name=""/>
        <dsp:cNvSpPr/>
      </dsp:nvSpPr>
      <dsp:spPr>
        <a:xfrm>
          <a:off x="2076113" y="566484"/>
          <a:ext cx="4505998" cy="4505998"/>
        </a:xfrm>
        <a:custGeom>
          <a:avLst/>
          <a:gdLst/>
          <a:ahLst/>
          <a:cxnLst/>
          <a:rect l="0" t="0" r="0" b="0"/>
          <a:pathLst>
            <a:path>
              <a:moveTo>
                <a:pt x="4502917" y="2135203"/>
              </a:moveTo>
              <a:arcTo wR="2252999" hR="2252999" stAng="21420178" swAng="219567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03A8F23-B014-4539-BEAF-050D458B7A53}">
      <dsp:nvSpPr>
        <dsp:cNvPr id="0" name=""/>
        <dsp:cNvSpPr/>
      </dsp:nvSpPr>
      <dsp:spPr>
        <a:xfrm>
          <a:off x="4785667" y="4078177"/>
          <a:ext cx="1735449" cy="112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kern="1200" dirty="0" smtClean="0"/>
            <a:t>Нийгмийн дэг журмыг бэхжүүлэх</a:t>
          </a:r>
          <a:endParaRPr lang="en-US" sz="1600" kern="1200" dirty="0"/>
        </a:p>
      </dsp:txBody>
      <dsp:txXfrm>
        <a:off x="4840733" y="4133243"/>
        <a:ext cx="1625317" cy="1017910"/>
      </dsp:txXfrm>
    </dsp:sp>
    <dsp:sp modelId="{BAA06B91-0298-47CF-B76B-BFABC4903CE8}">
      <dsp:nvSpPr>
        <dsp:cNvPr id="0" name=""/>
        <dsp:cNvSpPr/>
      </dsp:nvSpPr>
      <dsp:spPr>
        <a:xfrm>
          <a:off x="2076113" y="566484"/>
          <a:ext cx="4505998" cy="4505998"/>
        </a:xfrm>
        <a:custGeom>
          <a:avLst/>
          <a:gdLst/>
          <a:ahLst/>
          <a:cxnLst/>
          <a:rect l="0" t="0" r="0" b="0"/>
          <a:pathLst>
            <a:path>
              <a:moveTo>
                <a:pt x="2700608" y="4461087"/>
              </a:moveTo>
              <a:arcTo wR="2252999" hR="2252999" stAng="4712439" swAng="137512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12DBD80-183A-4077-9F59-03033A757949}">
      <dsp:nvSpPr>
        <dsp:cNvPr id="0" name=""/>
        <dsp:cNvSpPr/>
      </dsp:nvSpPr>
      <dsp:spPr>
        <a:xfrm>
          <a:off x="2137107" y="4078177"/>
          <a:ext cx="1735449" cy="112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kern="1200" dirty="0" smtClean="0"/>
            <a:t>Иргэний ухамсар соёлыг дээшлүүлэх</a:t>
          </a:r>
          <a:endParaRPr lang="en-US" sz="1600" kern="1200" dirty="0"/>
        </a:p>
      </dsp:txBody>
      <dsp:txXfrm>
        <a:off x="2192173" y="4133243"/>
        <a:ext cx="1625317" cy="1017910"/>
      </dsp:txXfrm>
    </dsp:sp>
    <dsp:sp modelId="{129290D7-BA3E-49F1-8BC1-B35A83AE7B0A}">
      <dsp:nvSpPr>
        <dsp:cNvPr id="0" name=""/>
        <dsp:cNvSpPr/>
      </dsp:nvSpPr>
      <dsp:spPr>
        <a:xfrm>
          <a:off x="2076113" y="566484"/>
          <a:ext cx="4505998" cy="4505998"/>
        </a:xfrm>
        <a:custGeom>
          <a:avLst/>
          <a:gdLst/>
          <a:ahLst/>
          <a:cxnLst/>
          <a:rect l="0" t="0" r="0" b="0"/>
          <a:pathLst>
            <a:path>
              <a:moveTo>
                <a:pt x="376373" y="3499707"/>
              </a:moveTo>
              <a:arcTo wR="2252999" hR="2252999" stAng="8784151" swAng="219567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4E37F8E-5E00-4953-AF37-A09334E72E87}">
      <dsp:nvSpPr>
        <dsp:cNvPr id="0" name=""/>
        <dsp:cNvSpPr/>
      </dsp:nvSpPr>
      <dsp:spPr>
        <a:xfrm>
          <a:off x="1318657" y="1559247"/>
          <a:ext cx="1735449" cy="112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kern="1200" dirty="0" smtClean="0"/>
            <a:t>Хуулийн этгээдийг гэмт халдлагаас хамгаалах</a:t>
          </a:r>
          <a:endParaRPr lang="en-US" sz="1600" kern="1200" dirty="0"/>
        </a:p>
      </dsp:txBody>
      <dsp:txXfrm>
        <a:off x="1373723" y="1614313"/>
        <a:ext cx="1625317" cy="1017910"/>
      </dsp:txXfrm>
    </dsp:sp>
    <dsp:sp modelId="{1D5D521F-DCF1-44F9-A8F0-BD9800B9774B}">
      <dsp:nvSpPr>
        <dsp:cNvPr id="0" name=""/>
        <dsp:cNvSpPr/>
      </dsp:nvSpPr>
      <dsp:spPr>
        <a:xfrm>
          <a:off x="2076113" y="566484"/>
          <a:ext cx="4505998" cy="4505998"/>
        </a:xfrm>
        <a:custGeom>
          <a:avLst/>
          <a:gdLst/>
          <a:ahLst/>
          <a:cxnLst/>
          <a:rect l="0" t="0" r="0" b="0"/>
          <a:pathLst>
            <a:path>
              <a:moveTo>
                <a:pt x="392691" y="982070"/>
              </a:moveTo>
              <a:arcTo wR="2252999" hR="2252999" stAng="12860411" swAng="196071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5EDAD-E94B-4EE5-B7AA-1BCB41583E3D}">
      <dsp:nvSpPr>
        <dsp:cNvPr id="0" name=""/>
        <dsp:cNvSpPr/>
      </dsp:nvSpPr>
      <dsp:spPr>
        <a:xfrm>
          <a:off x="2805145" y="863547"/>
          <a:ext cx="3018810" cy="32047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mn-MN" sz="2500" kern="1200" dirty="0" smtClean="0"/>
            <a:t>Гэмт хэрэг, зөрчлөөс урьдчилан сэргийлэх хуулийн хамрах хүрээ</a:t>
          </a:r>
          <a:endParaRPr lang="en-US" sz="2500" kern="1200" dirty="0"/>
        </a:p>
      </dsp:txBody>
      <dsp:txXfrm>
        <a:off x="3247239" y="1332873"/>
        <a:ext cx="2134622" cy="2266103"/>
      </dsp:txXfrm>
    </dsp:sp>
    <dsp:sp modelId="{276F6514-5B18-4F0D-8BBF-8A88282B815A}">
      <dsp:nvSpPr>
        <dsp:cNvPr id="0" name=""/>
        <dsp:cNvSpPr/>
      </dsp:nvSpPr>
      <dsp:spPr>
        <a:xfrm rot="2187918">
          <a:off x="2747051" y="1526794"/>
          <a:ext cx="593458" cy="0"/>
        </a:xfrm>
        <a:custGeom>
          <a:avLst/>
          <a:gdLst/>
          <a:ahLst/>
          <a:cxnLst/>
          <a:rect l="0" t="0" r="0" b="0"/>
          <a:pathLst>
            <a:path>
              <a:moveTo>
                <a:pt x="0" y="0"/>
              </a:moveTo>
              <a:lnTo>
                <a:pt x="59345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922DF0-9190-4DFA-BD59-B8A2624D38FF}">
      <dsp:nvSpPr>
        <dsp:cNvPr id="0" name=""/>
        <dsp:cNvSpPr/>
      </dsp:nvSpPr>
      <dsp:spPr>
        <a:xfrm>
          <a:off x="947966" y="20834"/>
          <a:ext cx="2392492" cy="16823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mn-MN" sz="1900" kern="1200" dirty="0" smtClean="0"/>
            <a:t>Эрүүгийн болон Зөрчлийн хуулиар хамгаалагдсан эрх, эрх чөлөө хууль ёсны ашиг сонирхол</a:t>
          </a:r>
          <a:endParaRPr lang="en-US" sz="1900" kern="1200" dirty="0"/>
        </a:p>
      </dsp:txBody>
      <dsp:txXfrm>
        <a:off x="1030090" y="102958"/>
        <a:ext cx="2228244" cy="1518069"/>
      </dsp:txXfrm>
    </dsp:sp>
    <dsp:sp modelId="{EAA73DF3-8ADE-4192-9F40-50EE83FF01D4}">
      <dsp:nvSpPr>
        <dsp:cNvPr id="0" name=""/>
        <dsp:cNvSpPr/>
      </dsp:nvSpPr>
      <dsp:spPr>
        <a:xfrm rot="8576374">
          <a:off x="5264952" y="1513376"/>
          <a:ext cx="621805" cy="0"/>
        </a:xfrm>
        <a:custGeom>
          <a:avLst/>
          <a:gdLst/>
          <a:ahLst/>
          <a:cxnLst/>
          <a:rect l="0" t="0" r="0" b="0"/>
          <a:pathLst>
            <a:path>
              <a:moveTo>
                <a:pt x="0" y="0"/>
              </a:moveTo>
              <a:lnTo>
                <a:pt x="62180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843E07-260B-484D-AA8D-B5C1B765601D}">
      <dsp:nvSpPr>
        <dsp:cNvPr id="0" name=""/>
        <dsp:cNvSpPr/>
      </dsp:nvSpPr>
      <dsp:spPr>
        <a:xfrm>
          <a:off x="5201292" y="0"/>
          <a:ext cx="2504941" cy="17007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mn-MN" sz="2300" kern="1200" dirty="0" smtClean="0"/>
            <a:t>Гэмт хэрэг, зөрчлийн шалтгаан нөхцөл, хүчин зүйлс</a:t>
          </a:r>
          <a:endParaRPr lang="en-US" sz="2300" kern="1200" dirty="0"/>
        </a:p>
      </dsp:txBody>
      <dsp:txXfrm>
        <a:off x="5284315" y="83023"/>
        <a:ext cx="2338895" cy="1534698"/>
      </dsp:txXfrm>
    </dsp:sp>
    <dsp:sp modelId="{827C7B96-0EB5-42A8-92B0-9C2E7AB800D7}">
      <dsp:nvSpPr>
        <dsp:cNvPr id="0" name=""/>
        <dsp:cNvSpPr/>
      </dsp:nvSpPr>
      <dsp:spPr>
        <a:xfrm rot="13058118">
          <a:off x="5476787" y="3511500"/>
          <a:ext cx="387482" cy="0"/>
        </a:xfrm>
        <a:custGeom>
          <a:avLst/>
          <a:gdLst/>
          <a:ahLst/>
          <a:cxnLst/>
          <a:rect l="0" t="0" r="0" b="0"/>
          <a:pathLst>
            <a:path>
              <a:moveTo>
                <a:pt x="0" y="0"/>
              </a:moveTo>
              <a:lnTo>
                <a:pt x="3874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DB56D8-F563-4DAB-800B-A6AC8517134C}">
      <dsp:nvSpPr>
        <dsp:cNvPr id="0" name=""/>
        <dsp:cNvSpPr/>
      </dsp:nvSpPr>
      <dsp:spPr>
        <a:xfrm>
          <a:off x="5236366" y="3393195"/>
          <a:ext cx="2559264" cy="15404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mn-MN" sz="2200" kern="1200" dirty="0" smtClean="0"/>
            <a:t>Хууль тогтоомжийн дагуу хяналтад байгаа хүн, хуулийн этгээд</a:t>
          </a:r>
          <a:endParaRPr lang="en-US" sz="2200" kern="1200" dirty="0"/>
        </a:p>
      </dsp:txBody>
      <dsp:txXfrm>
        <a:off x="5311565" y="3468394"/>
        <a:ext cx="2408866" cy="1390071"/>
      </dsp:txXfrm>
    </dsp:sp>
    <dsp:sp modelId="{98143585-D3DD-4785-A8E2-104B65ABCF63}">
      <dsp:nvSpPr>
        <dsp:cNvPr id="0" name=""/>
        <dsp:cNvSpPr/>
      </dsp:nvSpPr>
      <dsp:spPr>
        <a:xfrm rot="19382787">
          <a:off x="2764116" y="3478637"/>
          <a:ext cx="408499" cy="0"/>
        </a:xfrm>
        <a:custGeom>
          <a:avLst/>
          <a:gdLst/>
          <a:ahLst/>
          <a:cxnLst/>
          <a:rect l="0" t="0" r="0" b="0"/>
          <a:pathLst>
            <a:path>
              <a:moveTo>
                <a:pt x="0" y="0"/>
              </a:moveTo>
              <a:lnTo>
                <a:pt x="40849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340F5D-6A77-4CA3-8A93-619E2397FAF5}">
      <dsp:nvSpPr>
        <dsp:cNvPr id="0" name=""/>
        <dsp:cNvSpPr/>
      </dsp:nvSpPr>
      <dsp:spPr>
        <a:xfrm>
          <a:off x="902717" y="3355849"/>
          <a:ext cx="2462107" cy="1501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mn-MN" sz="1800" kern="1200" dirty="0" smtClean="0"/>
            <a:t>Хууль тогтоомжийн дагуу тодорхой үүрэг хүлээсэн хориглолт, хязгаарлалт тогтоосон хүн, хуулийн этгээд</a:t>
          </a:r>
          <a:endParaRPr lang="en-US" sz="1800" kern="1200" dirty="0"/>
        </a:p>
      </dsp:txBody>
      <dsp:txXfrm>
        <a:off x="976003" y="3429135"/>
        <a:ext cx="2315535" cy="13547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C41FF-72C6-40A1-8E0F-AF0F42610259}">
      <dsp:nvSpPr>
        <dsp:cNvPr id="0" name=""/>
        <dsp:cNvSpPr/>
      </dsp:nvSpPr>
      <dsp:spPr>
        <a:xfrm rot="16200000">
          <a:off x="799306" y="-799306"/>
          <a:ext cx="2516187" cy="41148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mn-MN" sz="1900" kern="1200" dirty="0" smtClean="0"/>
            <a:t>Гэмт хэргээс урьдчилан сэргийлэх ажлыг зохицуулах зөвлөл, салбар зөвлөл, дэд зөвлөл, тэдгээрийн ажлын алба</a:t>
          </a:r>
          <a:endParaRPr lang="en-US" sz="1900" kern="1200" dirty="0"/>
        </a:p>
      </dsp:txBody>
      <dsp:txXfrm rot="5400000">
        <a:off x="-1" y="1"/>
        <a:ext cx="4114800" cy="1887140"/>
      </dsp:txXfrm>
    </dsp:sp>
    <dsp:sp modelId="{B798A7D0-046C-4DB9-943E-8DBDB03B492D}">
      <dsp:nvSpPr>
        <dsp:cNvPr id="0" name=""/>
        <dsp:cNvSpPr/>
      </dsp:nvSpPr>
      <dsp:spPr>
        <a:xfrm>
          <a:off x="4114800" y="0"/>
          <a:ext cx="4114800" cy="251618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mn-MN" sz="1900" kern="1200" dirty="0" smtClean="0"/>
            <a:t>Гэмт хэрэг, зөрчлөөс урьдчилан сэргийлэх чиг үүрэг бүхий төрийн захиргааны бүх шатны байгууллага</a:t>
          </a:r>
          <a:endParaRPr lang="en-US" sz="1900" kern="1200" dirty="0"/>
        </a:p>
      </dsp:txBody>
      <dsp:txXfrm>
        <a:off x="4114800" y="0"/>
        <a:ext cx="4114800" cy="1887140"/>
      </dsp:txXfrm>
    </dsp:sp>
    <dsp:sp modelId="{7FAC362B-95B2-4D9A-977B-31134FEBCAEC}">
      <dsp:nvSpPr>
        <dsp:cNvPr id="0" name=""/>
        <dsp:cNvSpPr/>
      </dsp:nvSpPr>
      <dsp:spPr>
        <a:xfrm rot="10800000">
          <a:off x="0" y="2516187"/>
          <a:ext cx="4114800" cy="251618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mn-MN" sz="1900" kern="1200" dirty="0" smtClean="0"/>
            <a:t>Төрийн болон нутгийн захиргааны байгууллагатай хамтран гэмт хэрэг, зөрчлөөс урьдчилан сэргийлэх үйл ажиллагааг хэрэгжүүлж буй хуулийн этгээд, тэдгээрийн холбоод, иргэдийн зөвлөл</a:t>
          </a:r>
          <a:endParaRPr lang="en-US" sz="1900" kern="1200" dirty="0"/>
        </a:p>
      </dsp:txBody>
      <dsp:txXfrm rot="10800000">
        <a:off x="0" y="3145234"/>
        <a:ext cx="4114800" cy="1887140"/>
      </dsp:txXfrm>
    </dsp:sp>
    <dsp:sp modelId="{9F410FCC-A277-4848-82B4-ED012968FB04}">
      <dsp:nvSpPr>
        <dsp:cNvPr id="0" name=""/>
        <dsp:cNvSpPr/>
      </dsp:nvSpPr>
      <dsp:spPr>
        <a:xfrm rot="5400000">
          <a:off x="4914106" y="1716881"/>
          <a:ext cx="2516187" cy="41148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mn-MN" sz="1900" kern="1200" dirty="0" smtClean="0"/>
            <a:t>Гэмт хэрэг, зөрчлөөс урьдчилан сэргийлэх ажилд оролцож байгаа иргэн</a:t>
          </a:r>
          <a:endParaRPr lang="en-US" sz="1900" kern="1200" dirty="0"/>
        </a:p>
      </dsp:txBody>
      <dsp:txXfrm rot="-5400000">
        <a:off x="4114799" y="3145234"/>
        <a:ext cx="4114800" cy="1887140"/>
      </dsp:txXfrm>
    </dsp:sp>
    <dsp:sp modelId="{7EC373E1-BCC7-4BCE-A601-A0867CE7A9C4}">
      <dsp:nvSpPr>
        <dsp:cNvPr id="0" name=""/>
        <dsp:cNvSpPr/>
      </dsp:nvSpPr>
      <dsp:spPr>
        <a:xfrm>
          <a:off x="2880359" y="1887140"/>
          <a:ext cx="2468880" cy="1258093"/>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n-MN" sz="1900" kern="1200" dirty="0" smtClean="0"/>
            <a:t>Гэмт хэрэг, зөрчлөөс урьдчилан сэргийлэх хуулийг хэрэгжүүлэгч</a:t>
          </a:r>
          <a:endParaRPr lang="en-US" sz="1900" kern="1200" dirty="0"/>
        </a:p>
      </dsp:txBody>
      <dsp:txXfrm>
        <a:off x="2941774" y="1948555"/>
        <a:ext cx="2346050" cy="11352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FC92B-9BE2-4BCE-A3F7-E0DA0CBA5CB7}">
      <dsp:nvSpPr>
        <dsp:cNvPr id="0" name=""/>
        <dsp:cNvSpPr/>
      </dsp:nvSpPr>
      <dsp:spPr>
        <a:xfrm>
          <a:off x="4400902" y="1129504"/>
          <a:ext cx="3267135" cy="576858"/>
        </a:xfrm>
        <a:custGeom>
          <a:avLst/>
          <a:gdLst/>
          <a:ahLst/>
          <a:cxnLst/>
          <a:rect l="0" t="0" r="0" b="0"/>
          <a:pathLst>
            <a:path>
              <a:moveTo>
                <a:pt x="0" y="0"/>
              </a:moveTo>
              <a:lnTo>
                <a:pt x="0" y="339662"/>
              </a:lnTo>
              <a:lnTo>
                <a:pt x="3267135" y="339662"/>
              </a:lnTo>
              <a:lnTo>
                <a:pt x="3267135" y="576858"/>
              </a:lnTo>
            </a:path>
          </a:pathLst>
        </a:custGeom>
        <a:noFill/>
        <a:ln w="127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C332B242-A157-4A9B-8A64-4175E8A6F32A}">
      <dsp:nvSpPr>
        <dsp:cNvPr id="0" name=""/>
        <dsp:cNvSpPr/>
      </dsp:nvSpPr>
      <dsp:spPr>
        <a:xfrm>
          <a:off x="4400902" y="1129504"/>
          <a:ext cx="296302" cy="576858"/>
        </a:xfrm>
        <a:custGeom>
          <a:avLst/>
          <a:gdLst/>
          <a:ahLst/>
          <a:cxnLst/>
          <a:rect l="0" t="0" r="0" b="0"/>
          <a:pathLst>
            <a:path>
              <a:moveTo>
                <a:pt x="0" y="0"/>
              </a:moveTo>
              <a:lnTo>
                <a:pt x="0" y="339662"/>
              </a:lnTo>
              <a:lnTo>
                <a:pt x="296302" y="339662"/>
              </a:lnTo>
              <a:lnTo>
                <a:pt x="296302" y="576858"/>
              </a:lnTo>
            </a:path>
          </a:pathLst>
        </a:custGeom>
        <a:noFill/>
        <a:ln w="127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67958D76-17CC-458E-B499-C1BB4A091FAF}">
      <dsp:nvSpPr>
        <dsp:cNvPr id="0" name=""/>
        <dsp:cNvSpPr/>
      </dsp:nvSpPr>
      <dsp:spPr>
        <a:xfrm>
          <a:off x="1430069" y="1129504"/>
          <a:ext cx="2970832" cy="576858"/>
        </a:xfrm>
        <a:custGeom>
          <a:avLst/>
          <a:gdLst/>
          <a:ahLst/>
          <a:cxnLst/>
          <a:rect l="0" t="0" r="0" b="0"/>
          <a:pathLst>
            <a:path>
              <a:moveTo>
                <a:pt x="2970832" y="0"/>
              </a:moveTo>
              <a:lnTo>
                <a:pt x="2970832" y="339662"/>
              </a:lnTo>
              <a:lnTo>
                <a:pt x="0" y="339662"/>
              </a:lnTo>
              <a:lnTo>
                <a:pt x="0" y="576858"/>
              </a:lnTo>
            </a:path>
          </a:pathLst>
        </a:custGeom>
        <a:noFill/>
        <a:ln w="127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6FDF6CE3-6358-47D9-A4DC-B478EE77F96B}">
      <dsp:nvSpPr>
        <dsp:cNvPr id="0" name=""/>
        <dsp:cNvSpPr/>
      </dsp:nvSpPr>
      <dsp:spPr>
        <a:xfrm>
          <a:off x="2952302" y="0"/>
          <a:ext cx="2897200" cy="1129504"/>
        </a:xfrm>
        <a:prstGeom prst="rect">
          <a:avLst/>
        </a:prstGeom>
        <a:solidFill>
          <a:schemeClr val="bg1"/>
        </a:solidFill>
        <a:ln w="25400" cap="sq" cmpd="sng" algn="ctr">
          <a:solidFill>
            <a:scrgbClr r="0" g="0" b="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solidFill>
                <a:srgbClr val="002060"/>
              </a:solidFill>
              <a:latin typeface="Arial" panose="020B0604020202020204" pitchFamily="34" charset="0"/>
              <a:cs typeface="Arial" panose="020B0604020202020204" pitchFamily="34" charset="0"/>
            </a:rPr>
            <a:t>Гэмт хэргээс урьдчилан сэргийлэх ажлыг зохицуулах</a:t>
          </a:r>
          <a:endParaRPr lang="en-US" sz="1600" kern="1200" dirty="0">
            <a:solidFill>
              <a:srgbClr val="002060"/>
            </a:solidFill>
            <a:latin typeface="Arial" panose="020B0604020202020204" pitchFamily="34" charset="0"/>
            <a:cs typeface="Arial" panose="020B0604020202020204" pitchFamily="34" charset="0"/>
          </a:endParaRPr>
        </a:p>
      </dsp:txBody>
      <dsp:txXfrm>
        <a:off x="2952302" y="0"/>
        <a:ext cx="2897200" cy="1129504"/>
      </dsp:txXfrm>
    </dsp:sp>
    <dsp:sp modelId="{5B109A2B-E318-4F21-BBBC-45F555BEF6FB}">
      <dsp:nvSpPr>
        <dsp:cNvPr id="0" name=""/>
        <dsp:cNvSpPr/>
      </dsp:nvSpPr>
      <dsp:spPr>
        <a:xfrm>
          <a:off x="4262" y="1706362"/>
          <a:ext cx="2851613" cy="2718546"/>
        </a:xfrm>
        <a:prstGeom prst="rect">
          <a:avLst/>
        </a:prstGeom>
        <a:solidFill>
          <a:schemeClr val="bg1"/>
        </a:solidFill>
        <a:ln w="25400" cap="sq" cmpd="sng" algn="ctr">
          <a:solidFill>
            <a:scrgbClr r="0" g="0" b="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solidFill>
                <a:srgbClr val="002060"/>
              </a:solidFill>
              <a:latin typeface="Arial" panose="020B0604020202020204" pitchFamily="34" charset="0"/>
              <a:cs typeface="Arial" panose="020B0604020202020204" pitchFamily="34" charset="0"/>
            </a:rPr>
            <a:t>Гэмт</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хэргээс</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урьдчилан</a:t>
          </a:r>
          <a:r>
            <a:rPr lang="en-US" sz="1600" kern="1200" dirty="0" smtClean="0">
              <a:solidFill>
                <a:srgbClr val="002060"/>
              </a:solidFill>
              <a:latin typeface="Arial" panose="020B0604020202020204" pitchFamily="34" charset="0"/>
              <a:cs typeface="Arial" panose="020B0604020202020204" pitchFamily="34" charset="0"/>
            </a:rPr>
            <a:t> сэргийлэх ажлыг </a:t>
          </a:r>
          <a:r>
            <a:rPr lang="en-US" sz="1600" kern="1200" dirty="0" err="1" smtClean="0">
              <a:solidFill>
                <a:srgbClr val="002060"/>
              </a:solidFill>
              <a:latin typeface="Arial" panose="020B0604020202020204" pitchFamily="34" charset="0"/>
              <a:cs typeface="Arial" panose="020B0604020202020204" pitchFamily="34" charset="0"/>
            </a:rPr>
            <a:t>улсын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хэмжээнд</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хууль</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зүйн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асуудал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эрхэлсэн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Засгийн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газрын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гишүүнээр</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аймаг</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нийслэл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сум</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дүүрэгт</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түүний</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иргэдийн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Төлөөлөгчдийн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Хурлын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Тэргүүлэгчдийн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даргаар</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удирдуулсан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орон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тооны</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бус</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зохицуулна</a:t>
          </a:r>
          <a:endParaRPr lang="en-US" sz="1600" kern="1200" dirty="0">
            <a:solidFill>
              <a:srgbClr val="002060"/>
            </a:solidFill>
            <a:latin typeface="Arial" panose="020B0604020202020204" pitchFamily="34" charset="0"/>
            <a:cs typeface="Arial" panose="020B0604020202020204" pitchFamily="34" charset="0"/>
          </a:endParaRPr>
        </a:p>
      </dsp:txBody>
      <dsp:txXfrm>
        <a:off x="4262" y="1706362"/>
        <a:ext cx="2851613" cy="2718546"/>
      </dsp:txXfrm>
    </dsp:sp>
    <dsp:sp modelId="{FEB0FFA8-20F5-4103-A856-AB0CEC9509D9}">
      <dsp:nvSpPr>
        <dsp:cNvPr id="0" name=""/>
        <dsp:cNvSpPr/>
      </dsp:nvSpPr>
      <dsp:spPr>
        <a:xfrm>
          <a:off x="3330268" y="1706362"/>
          <a:ext cx="2733874" cy="3423572"/>
        </a:xfrm>
        <a:prstGeom prst="rect">
          <a:avLst/>
        </a:prstGeom>
        <a:solidFill>
          <a:schemeClr val="bg1"/>
        </a:solidFill>
        <a:ln w="25400" cap="sq" cmpd="sng" algn="ctr">
          <a:solidFill>
            <a:scrgbClr r="0" g="0" b="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solidFill>
                <a:srgbClr val="002060"/>
              </a:solidFill>
              <a:latin typeface="Arial" panose="020B0604020202020204" pitchFamily="34" charset="0"/>
              <a:cs typeface="Arial" panose="020B0604020202020204" pitchFamily="34" charset="0"/>
            </a:rPr>
            <a:t>Улсын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хэмжээнд</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гэмт</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хэргээс</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урьдчилан</a:t>
          </a:r>
          <a:r>
            <a:rPr lang="en-US" sz="1600" kern="1200" dirty="0" smtClean="0">
              <a:solidFill>
                <a:srgbClr val="002060"/>
              </a:solidFill>
              <a:latin typeface="Arial" panose="020B0604020202020204" pitchFamily="34" charset="0"/>
              <a:cs typeface="Arial" panose="020B0604020202020204" pitchFamily="34" charset="0"/>
            </a:rPr>
            <a:t> сэргийлэх ажлыг </a:t>
          </a:r>
          <a:r>
            <a:rPr lang="en-US" sz="1600" kern="1200" dirty="0" err="1" smtClean="0">
              <a:solidFill>
                <a:srgbClr val="002060"/>
              </a:solidFill>
              <a:latin typeface="Arial" panose="020B0604020202020204" pitchFamily="34" charset="0"/>
              <a:cs typeface="Arial" panose="020B0604020202020204" pitchFamily="34" charset="0"/>
            </a:rPr>
            <a:t>зохицуулах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цаашид</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Зохицуулах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гэх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ажиллах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ба</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орон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тооны</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ажлын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албатай</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байна</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Аймаг</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нийслэл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дүүргийн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гэмт</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хэргээс</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урьдчилан</a:t>
          </a:r>
          <a:r>
            <a:rPr lang="en-US" sz="1600" kern="1200" dirty="0" smtClean="0">
              <a:solidFill>
                <a:srgbClr val="002060"/>
              </a:solidFill>
              <a:latin typeface="Arial" panose="020B0604020202020204" pitchFamily="34" charset="0"/>
              <a:cs typeface="Arial" panose="020B0604020202020204" pitchFamily="34" charset="0"/>
            </a:rPr>
            <a:t> сэргийлэх ажлыг </a:t>
          </a:r>
          <a:r>
            <a:rPr lang="en-US" sz="1600" kern="1200" dirty="0" err="1" smtClean="0">
              <a:solidFill>
                <a:srgbClr val="002060"/>
              </a:solidFill>
              <a:latin typeface="Arial" panose="020B0604020202020204" pitchFamily="34" charset="0"/>
              <a:cs typeface="Arial" panose="020B0604020202020204" pitchFamily="34" charset="0"/>
            </a:rPr>
            <a:t>зохицуулах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цаашид</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Салбар</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гэх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нь</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орон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тооны</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нарийн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бичгийн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даргатай</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байх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бөгөөд</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орон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тооны</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ажлын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албатай</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байж</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болно</a:t>
          </a:r>
          <a:endParaRPr lang="en-US" sz="1600" kern="1200" dirty="0">
            <a:solidFill>
              <a:srgbClr val="002060"/>
            </a:solidFill>
            <a:latin typeface="Arial" panose="020B0604020202020204" pitchFamily="34" charset="0"/>
            <a:cs typeface="Arial" panose="020B0604020202020204" pitchFamily="34" charset="0"/>
          </a:endParaRPr>
        </a:p>
      </dsp:txBody>
      <dsp:txXfrm>
        <a:off x="3330268" y="1706362"/>
        <a:ext cx="2733874" cy="3423572"/>
      </dsp:txXfrm>
    </dsp:sp>
    <dsp:sp modelId="{5050A164-1255-4692-800D-D3BA318D700D}">
      <dsp:nvSpPr>
        <dsp:cNvPr id="0" name=""/>
        <dsp:cNvSpPr/>
      </dsp:nvSpPr>
      <dsp:spPr>
        <a:xfrm>
          <a:off x="6538534" y="1706362"/>
          <a:ext cx="2259008" cy="2856978"/>
        </a:xfrm>
        <a:prstGeom prst="rect">
          <a:avLst/>
        </a:prstGeom>
        <a:solidFill>
          <a:schemeClr val="bg1"/>
        </a:solidFill>
        <a:ln w="25400" cap="sq" cmpd="sng" algn="ctr">
          <a:solidFill>
            <a:scrgbClr r="0" g="0" b="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solidFill>
                <a:srgbClr val="002060"/>
              </a:solidFill>
              <a:latin typeface="Arial" panose="020B0604020202020204" pitchFamily="34" charset="0"/>
              <a:cs typeface="Arial" panose="020B0604020202020204" pitchFamily="34" charset="0"/>
            </a:rPr>
            <a:t>Зохицуулах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бүрэлдэхүүн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ажиллах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журмыг</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Засгийн</a:t>
          </a:r>
          <a:r>
            <a:rPr lang="en-US" sz="1600" kern="1200" dirty="0" smtClean="0">
              <a:solidFill>
                <a:srgbClr val="002060"/>
              </a:solidFill>
              <a:latin typeface="Arial" panose="020B0604020202020204" pitchFamily="34" charset="0"/>
              <a:cs typeface="Arial" panose="020B0604020202020204" pitchFamily="34" charset="0"/>
            </a:rPr>
            <a:t> газар, </a:t>
          </a:r>
          <a:r>
            <a:rPr lang="en-US" sz="1600" kern="1200" dirty="0" err="1" smtClean="0">
              <a:solidFill>
                <a:srgbClr val="002060"/>
              </a:solidFill>
              <a:latin typeface="Arial" panose="020B0604020202020204" pitchFamily="34" charset="0"/>
              <a:cs typeface="Arial" panose="020B0604020202020204" pitchFamily="34" charset="0"/>
            </a:rPr>
            <a:t>Салбар</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бүрэлдэхүүн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ажиллах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журмыг</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тухайн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шатны</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иргэдийн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Төлөөлөгчдийн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Хурал</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Зохицуулах</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зөвлөлөөс</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баталсан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нийтлэг</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журамд</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нийцүүлэн</a:t>
          </a:r>
          <a:r>
            <a:rPr lang="en-US" sz="1600" kern="1200" dirty="0" smtClean="0">
              <a:solidFill>
                <a:srgbClr val="002060"/>
              </a:solidFill>
              <a:latin typeface="Arial" panose="020B0604020202020204" pitchFamily="34" charset="0"/>
              <a:cs typeface="Arial" panose="020B0604020202020204" pitchFamily="34" charset="0"/>
            </a:rPr>
            <a:t> </a:t>
          </a:r>
          <a:r>
            <a:rPr lang="en-US" sz="1600" kern="1200" dirty="0" err="1" smtClean="0">
              <a:solidFill>
                <a:srgbClr val="002060"/>
              </a:solidFill>
              <a:latin typeface="Arial" panose="020B0604020202020204" pitchFamily="34" charset="0"/>
              <a:cs typeface="Arial" panose="020B0604020202020204" pitchFamily="34" charset="0"/>
            </a:rPr>
            <a:t>батална</a:t>
          </a:r>
          <a:endParaRPr lang="en-US" sz="1600" kern="1200" dirty="0">
            <a:solidFill>
              <a:srgbClr val="002060"/>
            </a:solidFill>
            <a:latin typeface="Arial" panose="020B0604020202020204" pitchFamily="34" charset="0"/>
            <a:cs typeface="Arial" panose="020B0604020202020204" pitchFamily="34" charset="0"/>
          </a:endParaRPr>
        </a:p>
      </dsp:txBody>
      <dsp:txXfrm>
        <a:off x="6538534" y="1706362"/>
        <a:ext cx="2259008" cy="2856978"/>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F5D7DDDE-8C20-468A-927F-D490C75BB1DF}" type="datetimeFigureOut">
              <a:rPr lang="en-US" smtClean="0"/>
              <a:t>1/20/2020</a:t>
            </a:fld>
            <a:endParaRPr lang="en-US"/>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BF7AFDD7-2D4B-47D2-ADC8-C36C274ECC37}" type="slidenum">
              <a:rPr lang="en-US" smtClean="0"/>
              <a:t>‹#›</a:t>
            </a:fld>
            <a:endParaRPr lang="en-US"/>
          </a:p>
        </p:txBody>
      </p:sp>
    </p:spTree>
    <p:extLst>
      <p:ext uri="{BB962C8B-B14F-4D97-AF65-F5344CB8AC3E}">
        <p14:creationId xmlns:p14="http://schemas.microsoft.com/office/powerpoint/2010/main" val="2251571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0B1BE692-673B-44C0-B61A-6876D91B2D80}" type="datetimeFigureOut">
              <a:rPr lang="en-US" smtClean="0"/>
              <a:t>1/20/2020</a:t>
            </a:fld>
            <a:endParaRPr lang="en-US"/>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DD922FCE-8189-4794-B102-881615AD2378}" type="slidenum">
              <a:rPr lang="en-US" smtClean="0"/>
              <a:t>‹#›</a:t>
            </a:fld>
            <a:endParaRPr lang="en-US"/>
          </a:p>
        </p:txBody>
      </p:sp>
    </p:spTree>
    <p:extLst>
      <p:ext uri="{BB962C8B-B14F-4D97-AF65-F5344CB8AC3E}">
        <p14:creationId xmlns:p14="http://schemas.microsoft.com/office/powerpoint/2010/main" val="79171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DE3B75-CF05-4589-AE80-9A069DE59164}" type="datetimeFigureOut">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1054490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DE3B75-CF05-4589-AE80-9A069DE59164}" type="datetimeFigureOut">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198954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DE3B75-CF05-4589-AE80-9A069DE59164}" type="datetimeFigureOut">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103876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DE3B75-CF05-4589-AE80-9A069DE59164}" type="datetimeFigureOut">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377882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E3B75-CF05-4589-AE80-9A069DE59164}" type="datetimeFigureOut">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163493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DE3B75-CF05-4589-AE80-9A069DE59164}" type="datetimeFigureOut">
              <a:rPr lang="en-US" smtClean="0"/>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327133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DE3B75-CF05-4589-AE80-9A069DE59164}" type="datetimeFigureOut">
              <a:rPr lang="en-US" smtClean="0"/>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44397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DE3B75-CF05-4589-AE80-9A069DE59164}" type="datetimeFigureOut">
              <a:rPr lang="en-US" smtClean="0"/>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2137115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E3B75-CF05-4589-AE80-9A069DE59164}" type="datetimeFigureOut">
              <a:rPr lang="en-US" smtClean="0"/>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191599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DE3B75-CF05-4589-AE80-9A069DE59164}" type="datetimeFigureOut">
              <a:rPr lang="en-US" smtClean="0"/>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199414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DE3B75-CF05-4589-AE80-9A069DE59164}" type="datetimeFigureOut">
              <a:rPr lang="en-US" smtClean="0"/>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307D-1836-4C3E-B236-DF8F2489F849}" type="slidenum">
              <a:rPr lang="en-US" smtClean="0"/>
              <a:t>‹#›</a:t>
            </a:fld>
            <a:endParaRPr lang="en-US"/>
          </a:p>
        </p:txBody>
      </p:sp>
    </p:spTree>
    <p:extLst>
      <p:ext uri="{BB962C8B-B14F-4D97-AF65-F5344CB8AC3E}">
        <p14:creationId xmlns:p14="http://schemas.microsoft.com/office/powerpoint/2010/main" val="411758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E3B75-CF05-4589-AE80-9A069DE59164}" type="datetimeFigureOut">
              <a:rPr lang="en-US" smtClean="0"/>
              <a:t>1/20/2020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9307D-1836-4C3E-B236-DF8F2489F849}" type="slidenum">
              <a:rPr lang="en-US" smtClean="0"/>
              <a:t>‹#›</a:t>
            </a:fld>
            <a:endParaRPr lang="en-US"/>
          </a:p>
        </p:txBody>
      </p:sp>
    </p:spTree>
    <p:extLst>
      <p:ext uri="{BB962C8B-B14F-4D97-AF65-F5344CB8AC3E}">
        <p14:creationId xmlns:p14="http://schemas.microsoft.com/office/powerpoint/2010/main" val="566296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png"/><Relationship Id="rId7" Type="http://schemas.openxmlformats.org/officeDocument/2006/relationships/diagramQuickStyle" Target="../diagrams/quickStyle5.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4.jpe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www.facebook.com/CrimePreventionMongolia/" TargetMode="External"/><Relationship Id="rId5" Type="http://schemas.openxmlformats.org/officeDocument/2006/relationships/hyperlink" Target="http://www.cccp.mn/"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jpe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jpe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QuickStyle" Target="../diagrams/quickStyle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jpeg"/><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jpeg"/><Relationship Id="rId9" Type="http://schemas.microsoft.com/office/2007/relationships/diagramDrawing" Target="../diagrams/drawing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3447" y="-377195"/>
            <a:ext cx="9157448" cy="7235195"/>
            <a:chOff x="-13447" y="-377195"/>
            <a:chExt cx="9157448"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144000"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955776" y="914400"/>
              <a:ext cx="8188225" cy="59436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sp>
          <p:nvSpPr>
            <p:cNvPr id="12" name="Rectangle 11"/>
            <p:cNvSpPr/>
            <p:nvPr/>
          </p:nvSpPr>
          <p:spPr>
            <a:xfrm rot="5400000">
              <a:off x="-2110837" y="3403107"/>
              <a:ext cx="4825721" cy="630942"/>
            </a:xfrm>
            <a:prstGeom prst="rect">
              <a:avLst/>
            </a:prstGeom>
          </p:spPr>
          <p:txBody>
            <a:bodyPr wrap="square">
              <a:spAutoFit/>
            </a:bodyPr>
            <a:lstStyle/>
            <a:p>
              <a:pPr algn="ctr"/>
              <a:r>
                <a:rPr lang="mn-Mong-CN" sz="3500" b="0" i="0" dirty="0">
                  <a:solidFill>
                    <a:schemeClr val="bg1"/>
                  </a:solidFill>
                  <a:effectLst/>
                  <a:latin typeface="Mongolian BT"/>
                </a:rPr>
                <a:t>ᠮᠣᠩᠭᠣᠯ ᠤᠯᠤᠰ ᠲᠤ ᠭᠡᠮᠲᠦ ᠬᠡᠷᠡᠭ ᠡᠴᠡ ᠤᠷᠢᠳᠴᠢᠯᠠᠨ </a:t>
              </a:r>
              <a:endParaRPr lang="en-US" sz="3500" dirty="0">
                <a:solidFill>
                  <a:schemeClr val="bg1"/>
                </a:solidFill>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61249" y="39506"/>
              <a:ext cx="851034" cy="874894"/>
            </a:xfrm>
            <a:prstGeom prst="rect">
              <a:avLst/>
            </a:prstGeom>
          </p:spPr>
        </p:pic>
        <p:sp>
          <p:nvSpPr>
            <p:cNvPr id="15" name="Rectangle 14"/>
            <p:cNvSpPr/>
            <p:nvPr/>
          </p:nvSpPr>
          <p:spPr>
            <a:xfrm rot="5400000">
              <a:off x="-1727762" y="3403106"/>
              <a:ext cx="4825721" cy="630942"/>
            </a:xfrm>
            <a:prstGeom prst="rect">
              <a:avLst/>
            </a:prstGeom>
          </p:spPr>
          <p:txBody>
            <a:bodyPr wrap="square">
              <a:spAutoFit/>
            </a:bodyPr>
            <a:lstStyle/>
            <a:p>
              <a:pPr algn="ctr"/>
              <a:r>
                <a:rPr lang="mn-Mong-CN" sz="3500" b="0" i="0" dirty="0">
                  <a:solidFill>
                    <a:schemeClr val="bg1"/>
                  </a:solidFill>
                  <a:effectLst/>
                  <a:latin typeface="Mongolian BT"/>
                </a:rPr>
                <a:t>ᠰᠡᠷᠭᠡᠶᠢᠯᠡᠬᠦ ᠠᠵᠢᠯ ᠢ ᠵᠣᠬᠢᠴᠠᠭᠤᠯᠬᠤ ᠵᠥᠪᠯᠡᠯ</a:t>
              </a:r>
            </a:p>
          </p:txBody>
        </p:sp>
      </p:grpSp>
      <p:sp>
        <p:nvSpPr>
          <p:cNvPr id="4" name="TextBox 3"/>
          <p:cNvSpPr txBox="1"/>
          <p:nvPr/>
        </p:nvSpPr>
        <p:spPr>
          <a:xfrm>
            <a:off x="1573271" y="2459504"/>
            <a:ext cx="6860866" cy="1384995"/>
          </a:xfrm>
          <a:prstGeom prst="rect">
            <a:avLst/>
          </a:prstGeom>
          <a:noFill/>
        </p:spPr>
        <p:txBody>
          <a:bodyPr wrap="square" rtlCol="0">
            <a:spAutoFit/>
          </a:bodyPr>
          <a:lstStyle/>
          <a:p>
            <a:pPr algn="ctr"/>
            <a:r>
              <a:rPr lang="mn-MN" sz="2800" b="1" dirty="0" smtClean="0">
                <a:solidFill>
                  <a:srgbClr val="002060"/>
                </a:solidFill>
                <a:latin typeface="Arial" pitchFamily="34" charset="0"/>
                <a:cs typeface="Arial" pitchFamily="34" charset="0"/>
              </a:rPr>
              <a:t>ГЭМТ ХЭРЭГ, ЗӨРЧЛӨӨС УРЬДЧИЛАН СЭРГИЙЛЭХ ТУХАЙ ХУУЛЬ</a:t>
            </a:r>
            <a:endParaRPr lang="en-US" sz="2800" b="1" dirty="0">
              <a:solidFill>
                <a:srgbClr val="002060"/>
              </a:solidFill>
              <a:latin typeface="Arial" pitchFamily="34" charset="0"/>
              <a:cs typeface="Arial" pitchFamily="34" charset="0"/>
            </a:endParaRPr>
          </a:p>
        </p:txBody>
      </p:sp>
      <p:sp>
        <p:nvSpPr>
          <p:cNvPr id="13" name="TextBox 12"/>
          <p:cNvSpPr txBox="1"/>
          <p:nvPr/>
        </p:nvSpPr>
        <p:spPr>
          <a:xfrm>
            <a:off x="2266347" y="5808272"/>
            <a:ext cx="5567082" cy="646331"/>
          </a:xfrm>
          <a:prstGeom prst="rect">
            <a:avLst/>
          </a:prstGeom>
          <a:noFill/>
        </p:spPr>
        <p:txBody>
          <a:bodyPr wrap="square" rtlCol="0">
            <a:spAutoFit/>
          </a:bodyPr>
          <a:lstStyle/>
          <a:p>
            <a:pPr algn="ctr"/>
            <a:r>
              <a:rPr lang="mn-MN" b="1" dirty="0">
                <a:solidFill>
                  <a:srgbClr val="002060"/>
                </a:solidFill>
                <a:latin typeface="Arial" panose="020B0604020202020204" pitchFamily="34" charset="0"/>
                <a:cs typeface="Arial" panose="020B0604020202020204" pitchFamily="34" charset="0"/>
              </a:rPr>
              <a:t>Улаанбаатар хот</a:t>
            </a:r>
          </a:p>
          <a:p>
            <a:pPr algn="ctr"/>
            <a:r>
              <a:rPr lang="mn-MN" b="1" dirty="0" smtClean="0">
                <a:solidFill>
                  <a:srgbClr val="002060"/>
                </a:solidFill>
                <a:latin typeface="Arial" panose="020B0604020202020204" pitchFamily="34" charset="0"/>
                <a:cs typeface="Arial" panose="020B0604020202020204" pitchFamily="34" charset="0"/>
              </a:rPr>
              <a:t>20</a:t>
            </a:r>
            <a:r>
              <a:rPr lang="en-US" b="1" dirty="0" smtClean="0">
                <a:solidFill>
                  <a:srgbClr val="002060"/>
                </a:solidFill>
                <a:latin typeface="Arial" panose="020B0604020202020204" pitchFamily="34" charset="0"/>
                <a:cs typeface="Arial" panose="020B0604020202020204" pitchFamily="34" charset="0"/>
              </a:rPr>
              <a:t>20</a:t>
            </a:r>
            <a:r>
              <a:rPr lang="mn-MN" b="1" dirty="0" smtClean="0">
                <a:solidFill>
                  <a:srgbClr val="002060"/>
                </a:solidFill>
                <a:latin typeface="Arial" panose="020B0604020202020204" pitchFamily="34" charset="0"/>
                <a:cs typeface="Arial" panose="020B0604020202020204" pitchFamily="34" charset="0"/>
              </a:rPr>
              <a:t>.01.</a:t>
            </a:r>
            <a:r>
              <a:rPr lang="en-US" b="1" dirty="0" smtClean="0">
                <a:solidFill>
                  <a:srgbClr val="002060"/>
                </a:solidFill>
                <a:latin typeface="Arial" panose="020B0604020202020204" pitchFamily="34" charset="0"/>
                <a:cs typeface="Arial" panose="020B0604020202020204" pitchFamily="34" charset="0"/>
              </a:rPr>
              <a:t>20</a:t>
            </a:r>
            <a:endParaRPr lang="en-US"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06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graphicFrame>
        <p:nvGraphicFramePr>
          <p:cNvPr id="4" name="Diagram 3"/>
          <p:cNvGraphicFramePr/>
          <p:nvPr>
            <p:extLst>
              <p:ext uri="{D42A27DB-BD31-4B8C-83A1-F6EECF244321}">
                <p14:modId xmlns:p14="http://schemas.microsoft.com/office/powerpoint/2010/main" val="363248366"/>
              </p:ext>
            </p:extLst>
          </p:nvPr>
        </p:nvGraphicFramePr>
        <p:xfrm>
          <a:off x="134464" y="1396999"/>
          <a:ext cx="8801805" cy="523240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6281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296184" y="1185564"/>
            <a:ext cx="8343900" cy="5355312"/>
          </a:xfrm>
          <a:prstGeom prst="rect">
            <a:avLst/>
          </a:prstGeom>
        </p:spPr>
        <p:txBody>
          <a:bodyPr wrap="square">
            <a:spAutoFit/>
          </a:bodyPr>
          <a:lstStyle/>
          <a:p>
            <a:pPr indent="457200" algn="just"/>
            <a:r>
              <a:rPr lang="en-US" dirty="0" smtClean="0">
                <a:solidFill>
                  <a:srgbClr val="002060"/>
                </a:solidFill>
                <a:latin typeface="Arial" panose="020B0604020202020204" pitchFamily="34" charset="0"/>
                <a:ea typeface="Times New Roman" panose="02020603050405020304" pitchFamily="18" charset="0"/>
              </a:rPr>
              <a:t>16.1.</a:t>
            </a:r>
            <a:r>
              <a:rPr lang="en-US" sz="2000" dirty="0" smtClean="0">
                <a:solidFill>
                  <a:srgbClr val="FF0000"/>
                </a:solidFill>
                <a:latin typeface="Arial" panose="020B0604020202020204" pitchFamily="34" charset="0"/>
                <a:ea typeface="Times New Roman" panose="02020603050405020304" pitchFamily="18" charset="0"/>
              </a:rPr>
              <a:t>Салбар </a:t>
            </a:r>
            <a:r>
              <a:rPr lang="en-US" sz="2000" dirty="0" err="1" smtClean="0">
                <a:solidFill>
                  <a:srgbClr val="FF0000"/>
                </a:solidFill>
                <a:latin typeface="Arial" panose="020B0604020202020204" pitchFamily="34" charset="0"/>
                <a:ea typeface="Times New Roman" panose="02020603050405020304" pitchFamily="18" charset="0"/>
              </a:rPr>
              <a:t>зөвлөл</a:t>
            </a:r>
            <a:r>
              <a:rPr lang="en-US" dirty="0" smtClean="0">
                <a:solidFill>
                  <a:srgbClr val="002060"/>
                </a:solidFill>
                <a:latin typeface="Arial" panose="020B0604020202020204" pitchFamily="34" charset="0"/>
                <a:ea typeface="Times New Roman" panose="02020603050405020304" pitchFamily="18" charset="0"/>
              </a:rPr>
              <a:t> </a:t>
            </a:r>
            <a:r>
              <a:rPr lang="en-US" dirty="0" err="1" smtClean="0">
                <a:solidFill>
                  <a:srgbClr val="002060"/>
                </a:solidFill>
                <a:latin typeface="Arial" panose="020B0604020202020204" pitchFamily="34" charset="0"/>
                <a:ea typeface="Times New Roman" panose="02020603050405020304" pitchFamily="18" charset="0"/>
              </a:rPr>
              <a:t>гэмт</a:t>
            </a:r>
            <a:r>
              <a:rPr lang="en-US" dirty="0" smtClean="0">
                <a:solidFill>
                  <a:srgbClr val="002060"/>
                </a:solidFill>
                <a:latin typeface="Arial" panose="020B0604020202020204" pitchFamily="34" charset="0"/>
                <a:ea typeface="Times New Roman" panose="02020603050405020304" pitchFamily="18" charset="0"/>
              </a:rPr>
              <a:t> </a:t>
            </a:r>
            <a:r>
              <a:rPr lang="en-US" dirty="0" err="1" smtClean="0">
                <a:solidFill>
                  <a:srgbClr val="002060"/>
                </a:solidFill>
                <a:latin typeface="Arial" panose="020B0604020202020204" pitchFamily="34" charset="0"/>
                <a:ea typeface="Times New Roman" panose="02020603050405020304" pitchFamily="18" charset="0"/>
              </a:rPr>
              <a:t>хэргээс</a:t>
            </a:r>
            <a:r>
              <a:rPr lang="en-US" dirty="0" smtClean="0">
                <a:solidFill>
                  <a:srgbClr val="002060"/>
                </a:solidFill>
                <a:latin typeface="Arial" panose="020B0604020202020204" pitchFamily="34" charset="0"/>
                <a:ea typeface="Times New Roman" panose="02020603050405020304" pitchFamily="18" charset="0"/>
              </a:rPr>
              <a:t> </a:t>
            </a:r>
            <a:r>
              <a:rPr lang="en-US" dirty="0" err="1" smtClean="0">
                <a:solidFill>
                  <a:srgbClr val="002060"/>
                </a:solidFill>
                <a:latin typeface="Arial" panose="020B0604020202020204" pitchFamily="34" charset="0"/>
                <a:ea typeface="Times New Roman" panose="02020603050405020304" pitchFamily="18" charset="0"/>
              </a:rPr>
              <a:t>урьдчилан</a:t>
            </a:r>
            <a:r>
              <a:rPr lang="en-US" dirty="0" smtClean="0">
                <a:solidFill>
                  <a:srgbClr val="002060"/>
                </a:solidFill>
                <a:latin typeface="Arial" panose="020B0604020202020204" pitchFamily="34" charset="0"/>
                <a:ea typeface="Times New Roman" panose="02020603050405020304" pitchFamily="18" charset="0"/>
              </a:rPr>
              <a:t> сэргийлэх ажлыг </a:t>
            </a:r>
            <a:r>
              <a:rPr lang="en-US" dirty="0" err="1" smtClean="0">
                <a:solidFill>
                  <a:srgbClr val="002060"/>
                </a:solidFill>
                <a:latin typeface="Arial" panose="020B0604020202020204" pitchFamily="34" charset="0"/>
                <a:ea typeface="Times New Roman" panose="02020603050405020304" pitchFamily="18" charset="0"/>
              </a:rPr>
              <a:t>аймаг</a:t>
            </a:r>
            <a:r>
              <a:rPr lang="en-US" dirty="0" smtClean="0">
                <a:solidFill>
                  <a:srgbClr val="002060"/>
                </a:solidFill>
                <a:latin typeface="Arial" panose="020B0604020202020204" pitchFamily="34" charset="0"/>
                <a:ea typeface="Times New Roman" panose="02020603050405020304" pitchFamily="18" charset="0"/>
              </a:rPr>
              <a:t>, </a:t>
            </a:r>
            <a:r>
              <a:rPr lang="en-US" dirty="0" err="1" smtClean="0">
                <a:solidFill>
                  <a:srgbClr val="002060"/>
                </a:solidFill>
                <a:latin typeface="Arial" panose="020B0604020202020204" pitchFamily="34" charset="0"/>
                <a:ea typeface="Times New Roman" panose="02020603050405020304" pitchFamily="18" charset="0"/>
              </a:rPr>
              <a:t>нийслэл</a:t>
            </a:r>
            <a:r>
              <a:rPr lang="en-US" dirty="0" smtClean="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сум</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дүүргийн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хэмжээнд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дараах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хэлбэрээр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уялдуулан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зохицуулна</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latin typeface="Times New Roman" panose="02020603050405020304" pitchFamily="18" charset="0"/>
              <a:ea typeface="Times New Roman" panose="02020603050405020304" pitchFamily="18" charset="0"/>
            </a:endParaRPr>
          </a:p>
          <a:p>
            <a:pPr indent="914400" algn="just"/>
            <a:r>
              <a:rPr lang="en-US" dirty="0">
                <a:solidFill>
                  <a:srgbClr val="002060"/>
                </a:solidFill>
                <a:latin typeface="Arial" panose="020B0604020202020204" pitchFamily="34" charset="0"/>
                <a:ea typeface="Times New Roman" panose="02020603050405020304" pitchFamily="18" charset="0"/>
              </a:rPr>
              <a:t>16.1.1.хариуцсан </a:t>
            </a:r>
            <a:r>
              <a:rPr lang="en-US" dirty="0" err="1">
                <a:solidFill>
                  <a:srgbClr val="002060"/>
                </a:solidFill>
                <a:latin typeface="Arial" panose="020B0604020202020204" pitchFamily="34" charset="0"/>
                <a:ea typeface="Times New Roman" panose="02020603050405020304" pitchFamily="18" charset="0"/>
              </a:rPr>
              <a:t>нутаг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дэвсгэрт</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гэмт</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хэргээс</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урьдчилан</a:t>
            </a:r>
            <a:r>
              <a:rPr lang="en-US" dirty="0">
                <a:solidFill>
                  <a:srgbClr val="002060"/>
                </a:solidFill>
                <a:latin typeface="Arial" panose="020B0604020202020204" pitchFamily="34" charset="0"/>
                <a:ea typeface="Times New Roman" panose="02020603050405020304" pitchFamily="18" charset="0"/>
              </a:rPr>
              <a:t> сэргийлэх ажлыг </a:t>
            </a:r>
            <a:r>
              <a:rPr lang="en-US" dirty="0" err="1">
                <a:solidFill>
                  <a:srgbClr val="002060"/>
                </a:solidFill>
                <a:latin typeface="Arial" panose="020B0604020202020204" pitchFamily="34" charset="0"/>
                <a:ea typeface="Times New Roman" panose="02020603050405020304" pitchFamily="18" charset="0"/>
              </a:rPr>
              <a:t>Зохицуулах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зөвлөлийн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үйл</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ажиллагаатай</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уялдуулан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зохицуулах</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latin typeface="Times New Roman" panose="02020603050405020304" pitchFamily="18" charset="0"/>
              <a:ea typeface="Times New Roman" panose="02020603050405020304" pitchFamily="18" charset="0"/>
            </a:endParaRPr>
          </a:p>
          <a:p>
            <a:pPr indent="914400" algn="just"/>
            <a:r>
              <a:rPr lang="en-US" dirty="0">
                <a:solidFill>
                  <a:srgbClr val="002060"/>
                </a:solidFill>
                <a:latin typeface="Arial" panose="020B0604020202020204" pitchFamily="34" charset="0"/>
                <a:ea typeface="Times New Roman" panose="02020603050405020304" pitchFamily="18" charset="0"/>
              </a:rPr>
              <a:t>16.1.2.энэ </a:t>
            </a:r>
            <a:r>
              <a:rPr lang="en-US" dirty="0" err="1">
                <a:solidFill>
                  <a:srgbClr val="002060"/>
                </a:solidFill>
                <a:latin typeface="Arial" panose="020B0604020202020204" pitchFamily="34" charset="0"/>
                <a:ea typeface="Times New Roman" panose="02020603050405020304" pitchFamily="18" charset="0"/>
              </a:rPr>
              <a:t>хуулийн</a:t>
            </a:r>
            <a:r>
              <a:rPr lang="en-US" dirty="0">
                <a:solidFill>
                  <a:srgbClr val="002060"/>
                </a:solidFill>
                <a:latin typeface="Arial" panose="020B0604020202020204" pitchFamily="34" charset="0"/>
                <a:ea typeface="Times New Roman" panose="02020603050405020304" pitchFamily="18" charset="0"/>
              </a:rPr>
              <a:t> 15.1.1-д </a:t>
            </a:r>
            <a:r>
              <a:rPr lang="en-US" dirty="0" err="1">
                <a:solidFill>
                  <a:srgbClr val="002060"/>
                </a:solidFill>
                <a:latin typeface="Arial" panose="020B0604020202020204" pitchFamily="34" charset="0"/>
                <a:ea typeface="Times New Roman" panose="02020603050405020304" pitchFamily="18" charset="0"/>
              </a:rPr>
              <a:t>заасантай</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нийцүүлэн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хариуцсан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нутаг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дэвсгэрт</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гэмт</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хэргээс</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урьдчилан</a:t>
            </a:r>
            <a:r>
              <a:rPr lang="en-US" dirty="0">
                <a:solidFill>
                  <a:srgbClr val="002060"/>
                </a:solidFill>
                <a:latin typeface="Arial" panose="020B0604020202020204" pitchFamily="34" charset="0"/>
                <a:ea typeface="Times New Roman" panose="02020603050405020304" pitchFamily="18" charset="0"/>
              </a:rPr>
              <a:t> сэргийлэх </a:t>
            </a:r>
            <a:r>
              <a:rPr lang="en-US" dirty="0" err="1">
                <a:solidFill>
                  <a:srgbClr val="002060"/>
                </a:solidFill>
                <a:latin typeface="Arial" panose="020B0604020202020204" pitchFamily="34" charset="0"/>
                <a:ea typeface="Times New Roman" panose="02020603050405020304" pitchFamily="18" charset="0"/>
              </a:rPr>
              <a:t>бодлого</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тэргүүлэх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чиглэлийг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тодорхойлж</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хэрэгжүүлэх</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latin typeface="Times New Roman" panose="02020603050405020304" pitchFamily="18" charset="0"/>
              <a:ea typeface="Times New Roman" panose="02020603050405020304" pitchFamily="18" charset="0"/>
            </a:endParaRPr>
          </a:p>
          <a:p>
            <a:pPr indent="914400" algn="just"/>
            <a:r>
              <a:rPr lang="en-US" dirty="0">
                <a:solidFill>
                  <a:srgbClr val="002060"/>
                </a:solidFill>
                <a:latin typeface="Arial" panose="020B0604020202020204" pitchFamily="34" charset="0"/>
                <a:ea typeface="Times New Roman" panose="02020603050405020304" pitchFamily="18" charset="0"/>
              </a:rPr>
              <a:t>16.1.3.тухайн </a:t>
            </a:r>
            <a:r>
              <a:rPr lang="en-US" dirty="0" err="1">
                <a:solidFill>
                  <a:srgbClr val="002060"/>
                </a:solidFill>
                <a:latin typeface="Arial" panose="020B0604020202020204" pitchFamily="34" charset="0"/>
                <a:ea typeface="Times New Roman" panose="02020603050405020304" pitchFamily="18" charset="0"/>
              </a:rPr>
              <a:t>нутаг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дэвсгэрийн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төрийн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захиргааны</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болон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хууль</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сахиулах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байгууллага</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олон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нийтийн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оролцоотойгоор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гэмт</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хэргээс</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урьдчилан</a:t>
            </a:r>
            <a:r>
              <a:rPr lang="en-US" dirty="0">
                <a:solidFill>
                  <a:srgbClr val="002060"/>
                </a:solidFill>
                <a:latin typeface="Arial" panose="020B0604020202020204" pitchFamily="34" charset="0"/>
                <a:ea typeface="Times New Roman" panose="02020603050405020304" pitchFamily="18" charset="0"/>
              </a:rPr>
              <a:t> сэргийлэх </a:t>
            </a:r>
            <a:r>
              <a:rPr lang="en-US" dirty="0" err="1">
                <a:solidFill>
                  <a:srgbClr val="002060"/>
                </a:solidFill>
                <a:latin typeface="Arial" panose="020B0604020202020204" pitchFamily="34" charset="0"/>
                <a:ea typeface="Times New Roman" panose="02020603050405020304" pitchFamily="18" charset="0"/>
              </a:rPr>
              <a:t>ажлын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хөтөлбөр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төлөвлөгөө</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боловсруулж</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биелэлтийг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хангах</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latin typeface="Times New Roman" panose="02020603050405020304" pitchFamily="18" charset="0"/>
              <a:ea typeface="Times New Roman" panose="02020603050405020304" pitchFamily="18" charset="0"/>
            </a:endParaRPr>
          </a:p>
          <a:p>
            <a:pPr indent="914400" algn="just"/>
            <a:r>
              <a:rPr lang="en-US" dirty="0">
                <a:solidFill>
                  <a:srgbClr val="002060"/>
                </a:solidFill>
                <a:latin typeface="Arial" panose="020B0604020202020204" pitchFamily="34" charset="0"/>
                <a:ea typeface="Times New Roman" panose="02020603050405020304" pitchFamily="18" charset="0"/>
              </a:rPr>
              <a:t>16.1.4.гэмт </a:t>
            </a:r>
            <a:r>
              <a:rPr lang="en-US" dirty="0" err="1">
                <a:solidFill>
                  <a:srgbClr val="002060"/>
                </a:solidFill>
                <a:latin typeface="Arial" panose="020B0604020202020204" pitchFamily="34" charset="0"/>
                <a:ea typeface="Times New Roman" panose="02020603050405020304" pitchFamily="18" charset="0"/>
              </a:rPr>
              <a:t>хэргээс</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урьдчилан</a:t>
            </a:r>
            <a:r>
              <a:rPr lang="en-US" dirty="0">
                <a:solidFill>
                  <a:srgbClr val="002060"/>
                </a:solidFill>
                <a:latin typeface="Arial" panose="020B0604020202020204" pitchFamily="34" charset="0"/>
                <a:ea typeface="Times New Roman" panose="02020603050405020304" pitchFamily="18" charset="0"/>
              </a:rPr>
              <a:t> сэргийлэх </a:t>
            </a:r>
            <a:r>
              <a:rPr lang="en-US" dirty="0" err="1">
                <a:solidFill>
                  <a:srgbClr val="002060"/>
                </a:solidFill>
                <a:latin typeface="Arial" panose="020B0604020202020204" pitchFamily="34" charset="0"/>
                <a:ea typeface="Times New Roman" panose="02020603050405020304" pitchFamily="18" charset="0"/>
              </a:rPr>
              <a:t>талаар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нутаг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дэвсгэр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хариуцсан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хууль</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сахиулах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болон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бусад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байгууллагад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мэргэжил</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арга</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зүйн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дэмжлэг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үзүүлэх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түүний</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хамтын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ажиллагааг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уялдуулан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зохицуулах</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latin typeface="Times New Roman" panose="02020603050405020304" pitchFamily="18" charset="0"/>
              <a:ea typeface="Times New Roman" panose="02020603050405020304" pitchFamily="18" charset="0"/>
            </a:endParaRPr>
          </a:p>
          <a:p>
            <a:pPr indent="914400" algn="just"/>
            <a:r>
              <a:rPr lang="en-US" dirty="0">
                <a:solidFill>
                  <a:srgbClr val="002060"/>
                </a:solidFill>
                <a:latin typeface="Arial" panose="020B0604020202020204" pitchFamily="34" charset="0"/>
                <a:ea typeface="Times New Roman" panose="02020603050405020304" pitchFamily="18" charset="0"/>
              </a:rPr>
              <a:t>16.1.5.гэмт </a:t>
            </a:r>
            <a:r>
              <a:rPr lang="en-US" dirty="0" err="1">
                <a:solidFill>
                  <a:srgbClr val="002060"/>
                </a:solidFill>
                <a:latin typeface="Arial" panose="020B0604020202020204" pitchFamily="34" charset="0"/>
                <a:ea typeface="Times New Roman" panose="02020603050405020304" pitchFamily="18" charset="0"/>
              </a:rPr>
              <a:t>хэрэгтэй</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тэмцэх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урьдчилан</a:t>
            </a:r>
            <a:r>
              <a:rPr lang="en-US" dirty="0">
                <a:solidFill>
                  <a:srgbClr val="002060"/>
                </a:solidFill>
                <a:latin typeface="Arial" panose="020B0604020202020204" pitchFamily="34" charset="0"/>
                <a:ea typeface="Times New Roman" panose="02020603050405020304" pitchFamily="18" charset="0"/>
              </a:rPr>
              <a:t> сэргийлэх </a:t>
            </a:r>
            <a:r>
              <a:rPr lang="en-US" dirty="0" err="1">
                <a:solidFill>
                  <a:srgbClr val="002060"/>
                </a:solidFill>
                <a:latin typeface="Arial" panose="020B0604020202020204" pitchFamily="34" charset="0"/>
                <a:ea typeface="Times New Roman" panose="02020603050405020304" pitchFamily="18" charset="0"/>
              </a:rPr>
              <a:t>чиглэлээр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авч</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хэрэгжүүлэх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арга</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хэмжээний</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талаар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санал</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боловсруулах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дээд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шатны</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байгууллагад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танилцуулах</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latin typeface="Times New Roman" panose="02020603050405020304" pitchFamily="18" charset="0"/>
              <a:ea typeface="Times New Roman" panose="02020603050405020304" pitchFamily="18" charset="0"/>
            </a:endParaRPr>
          </a:p>
          <a:p>
            <a:pPr indent="914400" algn="just"/>
            <a:r>
              <a:rPr lang="en-US" dirty="0">
                <a:solidFill>
                  <a:srgbClr val="002060"/>
                </a:solidFill>
                <a:latin typeface="Arial" panose="020B0604020202020204" pitchFamily="34" charset="0"/>
                <a:ea typeface="Times New Roman" panose="02020603050405020304" pitchFamily="18" charset="0"/>
              </a:rPr>
              <a:t>16.1.6.энэ </a:t>
            </a:r>
            <a:r>
              <a:rPr lang="en-US" dirty="0" err="1">
                <a:solidFill>
                  <a:srgbClr val="002060"/>
                </a:solidFill>
                <a:latin typeface="Arial" panose="020B0604020202020204" pitchFamily="34" charset="0"/>
                <a:ea typeface="Times New Roman" panose="02020603050405020304" pitchFamily="18" charset="0"/>
              </a:rPr>
              <a:t>хуулийн</a:t>
            </a:r>
            <a:r>
              <a:rPr lang="en-US" dirty="0">
                <a:solidFill>
                  <a:srgbClr val="002060"/>
                </a:solidFill>
                <a:latin typeface="Arial" panose="020B0604020202020204" pitchFamily="34" charset="0"/>
                <a:ea typeface="Times New Roman" panose="02020603050405020304" pitchFamily="18" charset="0"/>
              </a:rPr>
              <a:t> 15.1.9, 15.1.10, 15.1.11-д </a:t>
            </a:r>
            <a:r>
              <a:rPr lang="en-US" dirty="0" err="1">
                <a:solidFill>
                  <a:srgbClr val="002060"/>
                </a:solidFill>
                <a:latin typeface="Arial" panose="020B0604020202020204" pitchFamily="34" charset="0"/>
                <a:ea typeface="Times New Roman" panose="02020603050405020304" pitchFamily="18" charset="0"/>
              </a:rPr>
              <a:t>заасан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болон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хуульд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заасан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бусад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хэлбэрээр</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6116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360478" y="854007"/>
            <a:ext cx="8215312" cy="6186309"/>
          </a:xfrm>
          <a:prstGeom prst="rect">
            <a:avLst/>
          </a:prstGeom>
        </p:spPr>
        <p:txBody>
          <a:bodyPr wrap="square">
            <a:spAutoFit/>
          </a:bodyPr>
          <a:lstStyle/>
          <a:p>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28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дугаар</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зүйл.Гэмт</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талаар</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нутгийн</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захиргааны</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байгууллагын</a:t>
            </a:r>
            <a:r>
              <a:rPr lang="en-US" sz="165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b="1"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үүрэг</a:t>
            </a:r>
            <a:endParaRPr lang="en-US" sz="165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endPar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28.1.Нутгийн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захиргааны</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шатны</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талаар</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дараах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үүрэг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хүлээнэ</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28.1.1.нутгийн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захиргааны</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шатны</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өөрийн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эрх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хэмжээний</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хүрээнд</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хэрэгжүүлж</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байгаа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ажлыг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дээд</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шатны</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байгууллагаас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хэрэгжүүлж</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байгаа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ажиллагаатай</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уялдуулан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зохион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байгуулах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28.1.2.харьяа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нутаг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дэвсгэртээ</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ажлыг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нэгдсэн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хөтөлбөр</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төлөвлөгөөтэйгөөр</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зохион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байгуулах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28.1.3.гэмт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ажлын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зардлыг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өөрийн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төсвөөс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тусгайлан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төлөвлөж</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санхүүжүүлэх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28.1.4.шүүх,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прокурор</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хууль</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сахиулах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байгууллагатай</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хамтран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ажлыг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хэрэгжүүлж</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байгаа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төрийн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бус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иргэдийн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санал</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санаачилгыг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дэмжин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туслах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28.1.5.харьяа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нутаг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дэвсгэрийн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иргэдэд</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талаар</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зохион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байгуулж</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байгаа</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ажлын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талаар</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мэдээлэл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өгөх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28.1.6.Салбар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зөвлөлийн</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ажиллагааг</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эрчимжүүлэх</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боловсронгуй</a:t>
            </a:r>
            <a:r>
              <a:rPr lang="en-US"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65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болгох</a:t>
            </a:r>
            <a:r>
              <a:rPr lang="en-US" sz="165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mn-MN" sz="1650" dirty="0">
                <a:solidFill>
                  <a:srgbClr val="002060"/>
                </a:solidFill>
                <a:latin typeface="Arial" panose="020B0604020202020204" pitchFamily="34" charset="0"/>
                <a:ea typeface="Times New Roman" panose="02020603050405020304" pitchFamily="18" charset="0"/>
                <a:cs typeface="Arial" panose="020B0604020202020204" pitchFamily="34" charset="0"/>
              </a:rPr>
              <a:t>28.1.7.нутаг дэвсгэртээ бүртгэгдсэн гэмт хэрэг, зөрчлийн байдалд дүгнэлт хийж, түүний шалтгаан, нөхцөлийг арилгах талаар мэргэжлийн байгууллага, эрдэмтэн, судлаач, шинжээчтэй хамтран ажиллах;</a:t>
            </a:r>
          </a:p>
          <a:p>
            <a:pPr indent="914400" algn="just"/>
            <a:endParaRPr lang="en-US" sz="165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29005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0" y="1147080"/>
            <a:ext cx="8936269" cy="5586145"/>
          </a:xfrm>
          <a:prstGeom prst="rect">
            <a:avLst/>
          </a:prstGeom>
        </p:spPr>
        <p:txBody>
          <a:bodyPr wrap="square">
            <a:spAutoFit/>
          </a:bodyPr>
          <a:lstStyle/>
          <a:p>
            <a:pPr indent="914400" algn="just"/>
            <a:r>
              <a:rPr lang="en-US" sz="17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28.1.8.ажилгүйдэл</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ядуурлыг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бууруулах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хүүхэд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залуучуудын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чөлөөт</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цагийг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зөв</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боловсон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өнгөрүүлэх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чиглэлээр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идэвх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санаачилгатай</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ажилласан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хуулийн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этгээд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иргэний</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дэмжих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28.1.9.нутаг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дэвсгэр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хариуцсан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хууль</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сахиулах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байгууллагын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ажиллагааны</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нөлөөнд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үнэлэлт</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дүгнэлт</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өгөх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28.1.10.хууль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тогтоомжид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заасан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бүрэн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эрх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чиг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үүргээ</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хэрэгжүүлэх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шийдвэр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гаргахдаа</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бодлого</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баримтлах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28.1.11.харьяа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нутаг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дэвсгэр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дээр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явуулж</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байгаа</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цахим</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тоглоомын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газар,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интернэт</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кафе</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болон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барьцаалан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зээлдүүлэх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үйлчилгээ</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эрхлэгчид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тавих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шаардлага</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цагийн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хуваарийг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баталж</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мөрдүүлэх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28.1.12.харьяа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нутаг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дэвсгэрийн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хэмжээнд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явуулж</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байгаа</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согтууруулах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ундаа</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үйлдвэрлэх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худалдах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түүгээр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үйлчлэх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болон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мансууруулах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болон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сэтгэцэд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нөлөөлөх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эм</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тэдгээрийн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угтвар</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бодисыг</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үйлдвэрлэх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импортлох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худалдах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тусгай</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зөвшөөрөл</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бүхий</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хуулийн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этгээдийн</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ажиллагаанд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эрх</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хэмжээнийхээ</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хүрээнд</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хяналт</a:t>
            </a:r>
            <a:r>
              <a:rPr lang="en-US"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1700"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тавих</a:t>
            </a:r>
            <a:r>
              <a:rPr lang="en-US" sz="17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914400" algn="just"/>
            <a:r>
              <a:rPr lang="mn-MN"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28.1.13.гэмт хэрэг үйлдэж, ял шийтгүүлж байсан хүнийг гэмт хэрэг, зөрчил үйлдэхээс урьдчилан сэргийлэх зорилгоор ажлын байр бий болгох, хөдөлмөрлөх дадал, туршлага олоход нь дэмжлэг үзүүлэх;</a:t>
            </a:r>
          </a:p>
          <a:p>
            <a:pPr indent="914400" algn="just"/>
            <a:r>
              <a:rPr lang="mn-MN"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28.1.14.нийтийн хэв журмыг сахиулах зорилгоор олон нийтийн байцаагч томилон ажиллуулах;</a:t>
            </a:r>
          </a:p>
          <a:p>
            <a:pPr indent="914400" algn="just"/>
            <a:r>
              <a:rPr lang="mn-MN" sz="1700" dirty="0">
                <a:solidFill>
                  <a:srgbClr val="002060"/>
                </a:solidFill>
                <a:latin typeface="Arial" panose="020B0604020202020204" pitchFamily="34" charset="0"/>
                <a:ea typeface="Times New Roman" panose="02020603050405020304" pitchFamily="18" charset="0"/>
                <a:cs typeface="Arial" panose="020B0604020202020204" pitchFamily="34" charset="0"/>
              </a:rPr>
              <a:t>28.1.15.хууль тогтоомжид заасан бусад</a:t>
            </a:r>
            <a:r>
              <a:rPr lang="mn-MN" sz="17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t>
            </a:r>
            <a:endParaRPr lang="en-US" sz="17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0849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197852" y="1206130"/>
            <a:ext cx="8540564" cy="5355312"/>
          </a:xfrm>
          <a:prstGeom prst="rect">
            <a:avLst/>
          </a:prstGeom>
        </p:spPr>
        <p:txBody>
          <a:bodyPr wrap="square">
            <a:spAutoFit/>
          </a:bodyPr>
          <a:lstStyle/>
          <a:p>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40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дүгээр</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зүйл.Нийтийн</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хэв</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журмыг</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сахиулах</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зорилгоор</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олон</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нийтийн</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байцаагчийг</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томилох</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endPar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40.1.Гэмт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зорилгоор</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төрийн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бус</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байгууллага</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болон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хорооны</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Засаг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даргын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саналыг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үндэслэн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сум</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дүүргийн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Засаг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дарга</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харьяа</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нутаг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дэвсгэртээ</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эргүүлийн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үүрэг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гүйцэтгэх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олон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байцаагчийг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томилон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ажиллуулна</a:t>
            </a:r>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457200" algn="just"/>
            <a:endPar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40.2.Сум,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дүүргийн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иргэдийн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Төлөөлөгчдийн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Хурал</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хүн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амын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нягтрал</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гаралтын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түвшинг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харгалзан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харьяа</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нутаг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дэвсгэртээ</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олон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байцаагчийн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тоог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тогтооно</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457200" algn="just"/>
            <a:endPar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40.3.Цагдаагийн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байгууллага</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олон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байцаагчийн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үйл</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ажиллагааг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мэргэжлийн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удирдлагаар</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хангах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бөгөөд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иргэд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этгээд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олон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байцаагчид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энэ</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хуульд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заасан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үүргээ</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хэрэгжүүлэхэд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шаардлагатай</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дэмжлэг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туслалцааг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үзүүлэх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үүрэгтэй</a:t>
            </a:r>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457200" algn="just"/>
            <a:endParaRPr lang="en-US" dirty="0" smtClean="0">
              <a:solidFill>
                <a:srgbClr val="002060"/>
              </a:solidFill>
              <a:latin typeface="Arial" panose="020B0604020202020204" pitchFamily="34" charset="0"/>
              <a:ea typeface="Verdana" panose="020B0604030504040204" pitchFamily="34" charset="0"/>
              <a:cs typeface="Arial" panose="020B0604020202020204" pitchFamily="34" charset="0"/>
            </a:endParaRPr>
          </a:p>
          <a:p>
            <a:pPr indent="457200" algn="just"/>
            <a:r>
              <a:rPr lang="en-US" dirty="0" smtClean="0">
                <a:solidFill>
                  <a:srgbClr val="002060"/>
                </a:solidFill>
                <a:latin typeface="Arial" panose="020B0604020202020204" pitchFamily="34" charset="0"/>
                <a:ea typeface="Verdana" panose="020B0604030504040204" pitchFamily="34" charset="0"/>
                <a:cs typeface="Arial" panose="020B0604020202020204" pitchFamily="34" charset="0"/>
              </a:rPr>
              <a:t>40.4.Олон </a:t>
            </a:r>
            <a:r>
              <a:rPr lang="en-US" dirty="0" err="1">
                <a:solidFill>
                  <a:srgbClr val="002060"/>
                </a:solidFill>
                <a:latin typeface="Arial" panose="020B0604020202020204" pitchFamily="34" charset="0"/>
                <a:ea typeface="Verdana" panose="020B0604030504040204" pitchFamily="34" charset="0"/>
                <a:cs typeface="Arial" panose="020B0604020202020204" pitchFamily="34" charset="0"/>
              </a:rPr>
              <a:t>нийтийн</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 </a:t>
            </a:r>
            <a:r>
              <a:rPr lang="en-US" dirty="0" err="1">
                <a:solidFill>
                  <a:srgbClr val="002060"/>
                </a:solidFill>
                <a:latin typeface="Arial" panose="020B0604020202020204" pitchFamily="34" charset="0"/>
                <a:ea typeface="Verdana" panose="020B0604030504040204" pitchFamily="34" charset="0"/>
                <a:cs typeface="Arial" panose="020B0604020202020204" pitchFamily="34" charset="0"/>
              </a:rPr>
              <a:t>байцаагчид</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 </a:t>
            </a:r>
            <a:r>
              <a:rPr lang="en-US" dirty="0" err="1">
                <a:solidFill>
                  <a:srgbClr val="002060"/>
                </a:solidFill>
                <a:latin typeface="Arial" panose="020B0604020202020204" pitchFamily="34" charset="0"/>
                <a:ea typeface="Verdana" panose="020B0604030504040204" pitchFamily="34" charset="0"/>
                <a:cs typeface="Arial" panose="020B0604020202020204" pitchFamily="34" charset="0"/>
              </a:rPr>
              <a:t>энэ</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 </a:t>
            </a:r>
            <a:r>
              <a:rPr lang="en-US" dirty="0" err="1">
                <a:solidFill>
                  <a:srgbClr val="002060"/>
                </a:solidFill>
                <a:latin typeface="Arial" panose="020B0604020202020204" pitchFamily="34" charset="0"/>
                <a:ea typeface="Verdana" panose="020B0604030504040204" pitchFamily="34" charset="0"/>
                <a:cs typeface="Arial" panose="020B0604020202020204" pitchFamily="34" charset="0"/>
              </a:rPr>
              <a:t>хуулийн</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 34.3-т </a:t>
            </a:r>
            <a:r>
              <a:rPr lang="en-US" dirty="0" err="1">
                <a:solidFill>
                  <a:srgbClr val="002060"/>
                </a:solidFill>
                <a:latin typeface="Arial" panose="020B0604020202020204" pitchFamily="34" charset="0"/>
                <a:ea typeface="Verdana" panose="020B0604030504040204" pitchFamily="34" charset="0"/>
                <a:cs typeface="Arial" panose="020B0604020202020204" pitchFamily="34" charset="0"/>
              </a:rPr>
              <a:t>заасан</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 </a:t>
            </a:r>
            <a:r>
              <a:rPr lang="en-US" dirty="0" err="1">
                <a:solidFill>
                  <a:srgbClr val="002060"/>
                </a:solidFill>
                <a:latin typeface="Arial" panose="020B0604020202020204" pitchFamily="34" charset="0"/>
                <a:ea typeface="Verdana" panose="020B0604030504040204" pitchFamily="34" charset="0"/>
                <a:cs typeface="Arial" panose="020B0604020202020204" pitchFamily="34" charset="0"/>
              </a:rPr>
              <a:t>журмын</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 </a:t>
            </a:r>
            <a:r>
              <a:rPr lang="en-US" dirty="0" err="1">
                <a:solidFill>
                  <a:srgbClr val="002060"/>
                </a:solidFill>
                <a:latin typeface="Arial" panose="020B0604020202020204" pitchFamily="34" charset="0"/>
                <a:ea typeface="Verdana" panose="020B0604030504040204" pitchFamily="34" charset="0"/>
                <a:cs typeface="Arial" panose="020B0604020202020204" pitchFamily="34" charset="0"/>
              </a:rPr>
              <a:t>дагуу</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 </a:t>
            </a:r>
            <a:r>
              <a:rPr lang="en-US" dirty="0" err="1" smtClean="0">
                <a:solidFill>
                  <a:srgbClr val="002060"/>
                </a:solidFill>
                <a:latin typeface="Arial" panose="020B0604020202020204" pitchFamily="34" charset="0"/>
                <a:ea typeface="Verdana" panose="020B0604030504040204" pitchFamily="34" charset="0"/>
                <a:cs typeface="Arial" panose="020B0604020202020204" pitchFamily="34" charset="0"/>
              </a:rPr>
              <a:t>урамшуулал</a:t>
            </a:r>
            <a:r>
              <a:rPr lang="en-US" dirty="0" smtClean="0">
                <a:solidFill>
                  <a:srgbClr val="002060"/>
                </a:solidFill>
                <a:latin typeface="Arial" panose="020B0604020202020204" pitchFamily="34" charset="0"/>
                <a:ea typeface="Verdana" panose="020B0604030504040204" pitchFamily="34" charset="0"/>
                <a:cs typeface="Arial" panose="020B0604020202020204" pitchFamily="34" charset="0"/>
              </a:rPr>
              <a:t> </a:t>
            </a:r>
            <a:r>
              <a:rPr lang="en-US" dirty="0" err="1" smtClean="0">
                <a:solidFill>
                  <a:srgbClr val="002060"/>
                </a:solidFill>
                <a:latin typeface="Arial" panose="020B0604020202020204" pitchFamily="34" charset="0"/>
                <a:ea typeface="Verdana" panose="020B0604030504040204" pitchFamily="34" charset="0"/>
                <a:cs typeface="Arial" panose="020B0604020202020204" pitchFamily="34" charset="0"/>
              </a:rPr>
              <a:t>олгоно</a:t>
            </a:r>
            <a:r>
              <a:rPr lang="en-US" dirty="0">
                <a:solidFill>
                  <a:srgbClr val="002060"/>
                </a:solidFill>
                <a:latin typeface="Arial" panose="020B0604020202020204" pitchFamily="34" charset="0"/>
                <a:ea typeface="Verdana" panose="020B0604030504040204" pitchFamily="34" charset="0"/>
                <a:cs typeface="Arial" panose="020B0604020202020204" pitchFamily="34" charset="0"/>
              </a:rPr>
              <a:t>.</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1981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98085" y="1206130"/>
            <a:ext cx="8740097" cy="5447645"/>
          </a:xfrm>
          <a:prstGeom prst="rect">
            <a:avLst/>
          </a:prstGeom>
        </p:spPr>
        <p:txBody>
          <a:bodyPr wrap="square">
            <a:spAutoFit/>
          </a:bodyPr>
          <a:lstStyle/>
          <a:p>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46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дугаар</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зүйл.Гэмт</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ажлын</a:t>
            </a:r>
            <a:r>
              <a:rPr lang="en-US"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b="1"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санхүүжилт</a:t>
            </a:r>
            <a:endParaRPr lang="en-US"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endPar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46.1</a:t>
            </a:r>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-д заасны дагуу </a:t>
            </a:r>
            <a:r>
              <a:rPr lang="en-US"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тухайн</a:t>
            </a:r>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жилд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Эрүүгийн</a:t>
            </a:r>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хуульд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заасны</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оногдуулсан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торгох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ял</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Зөрчлийн</a:t>
            </a:r>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тухай</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хуул</a:t>
            </a:r>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ьд заасан </a:t>
            </a:r>
            <a:r>
              <a:rPr lang="mn-MN" sz="24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44</a:t>
            </a:r>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зөрчилд </a:t>
            </a:r>
            <a:r>
              <a:rPr lang="en-US"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оногдуулсан</a:t>
            </a:r>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торгох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шийтгэлийг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биелүүлж</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төсөвт</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төвлөрүүлсэн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мөнгөн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дүнгийн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40-өөс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доошгүй</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хувьтай</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тэнцэх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хэмжээний</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хөрөнгийг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гэмт</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хэргээс</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ажилд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зориулан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дараагийн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жилийн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төсөвт</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тусгаж</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санхүүжүүлнэ</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indent="457200" algn="just"/>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46.2.Гэмт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хэрэг</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зөрчлөөс</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урьдчилан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сэргийлэх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ажлын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санхүүжилт</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нь</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энэ</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46.1-д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зааснаас</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гадна</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хуулиар</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хориглоогүй</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бусад</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санхүүжилтийн</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эх</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үүсвэрээс</a:t>
            </a:r>
            <a:r>
              <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бүрдэнэ</a:t>
            </a:r>
            <a:r>
              <a:rPr lang="en-US"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t>
            </a:r>
            <a:endPar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mn-MN" dirty="0">
                <a:solidFill>
                  <a:srgbClr val="002060"/>
                </a:solidFill>
                <a:latin typeface="Arial" panose="020B0604020202020204" pitchFamily="34" charset="0"/>
                <a:ea typeface="Times New Roman" panose="02020603050405020304" pitchFamily="18" charset="0"/>
                <a:cs typeface="Arial" panose="020B0604020202020204" pitchFamily="34" charset="0"/>
              </a:rPr>
              <a:t>46.3.Гэмт хэргээс урьдчилан сэргийлэх ажилд зориулсан хөрөнгийг аймаг, нийслэлийн батлагдсан төсөв дээр нь нэмж олгох замаар төвлөрүүлж, сум, дүүргийн Салбар зөвлөл, гэмт хэргийн нөхцөл байдал, цаашдын төлөвийг харгалзан хуваарилж, зарцуулна.</a:t>
            </a:r>
          </a:p>
          <a:p>
            <a:pPr indent="457200" algn="just"/>
            <a:r>
              <a:rPr lang="mn-MN" dirty="0">
                <a:solidFill>
                  <a:srgbClr val="002060"/>
                </a:solidFill>
                <a:latin typeface="Arial" panose="020B0604020202020204" pitchFamily="34" charset="0"/>
                <a:ea typeface="Times New Roman" panose="02020603050405020304" pitchFamily="18" charset="0"/>
                <a:cs typeface="Arial" panose="020B0604020202020204" pitchFamily="34" charset="0"/>
              </a:rPr>
              <a:t>46.4.Гэмт хэргээс урьдчилан сэргийлэх ажлыг санхүүжүүлэх хөрөнгийг төлөвлөх, хуваарилах, зарцуулах, тайлагнах журмыг хууль зүйн болон санхүү, төсвийн асуудал эрхэлсэн Засгийн газрын гишүүд хамтран </a:t>
            </a:r>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батална</a:t>
            </a:r>
            <a:r>
              <a:rPr lang="mn-MN"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2488980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64294" y="1034238"/>
            <a:ext cx="8807680" cy="5863144"/>
          </a:xfrm>
          <a:prstGeom prst="rect">
            <a:avLst/>
          </a:prstGeom>
        </p:spPr>
        <p:txBody>
          <a:bodyPr wrap="square">
            <a:spAutoFit/>
          </a:bodyPr>
          <a:lstStyle/>
          <a:p>
            <a:pPr indent="457200" algn="just"/>
            <a:r>
              <a:rPr lang="en-US" sz="1500" dirty="0">
                <a:solidFill>
                  <a:srgbClr val="002060"/>
                </a:solidFill>
                <a:latin typeface="Arial" panose="020B0604020202020204" pitchFamily="34" charset="0"/>
                <a:ea typeface="Times New Roman" panose="02020603050405020304" pitchFamily="18" charset="0"/>
              </a:rPr>
              <a:t>46.5.Гэмт </a:t>
            </a:r>
            <a:r>
              <a:rPr lang="en-US" sz="1500" dirty="0" err="1">
                <a:solidFill>
                  <a:srgbClr val="002060"/>
                </a:solidFill>
                <a:latin typeface="Arial" panose="020B0604020202020204" pitchFamily="34" charset="0"/>
                <a:ea typeface="Times New Roman" panose="02020603050405020304" pitchFamily="18" charset="0"/>
              </a:rPr>
              <a:t>хэргээс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урьдчилан</a:t>
            </a:r>
            <a:r>
              <a:rPr lang="en-US" sz="1500" dirty="0">
                <a:solidFill>
                  <a:srgbClr val="002060"/>
                </a:solidFill>
                <a:latin typeface="Arial" panose="020B0604020202020204" pitchFamily="34" charset="0"/>
                <a:ea typeface="Times New Roman" panose="02020603050405020304" pitchFamily="18" charset="0"/>
              </a:rPr>
              <a:t> сэргийлэх </a:t>
            </a:r>
            <a:r>
              <a:rPr lang="en-US" sz="1500" dirty="0" err="1">
                <a:solidFill>
                  <a:srgbClr val="002060"/>
                </a:solidFill>
                <a:latin typeface="Arial" panose="020B0604020202020204" pitchFamily="34" charset="0"/>
                <a:ea typeface="Times New Roman" panose="02020603050405020304" pitchFamily="18" charset="0"/>
              </a:rPr>
              <a:t>ажилд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зориулсан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хөрөнгийг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дараах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чиглэлээр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зарцуулна</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46.5.1.гэмт </a:t>
            </a:r>
            <a:r>
              <a:rPr lang="en-US" sz="1500" dirty="0" err="1">
                <a:solidFill>
                  <a:srgbClr val="002060"/>
                </a:solidFill>
                <a:latin typeface="Arial" panose="020B0604020202020204" pitchFamily="34" charset="0"/>
                <a:ea typeface="Times New Roman" panose="02020603050405020304" pitchFamily="18" charset="0"/>
              </a:rPr>
              <a:t>хэргээс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урьдчилан</a:t>
            </a:r>
            <a:r>
              <a:rPr lang="en-US" sz="1500" dirty="0">
                <a:solidFill>
                  <a:srgbClr val="002060"/>
                </a:solidFill>
                <a:latin typeface="Arial" panose="020B0604020202020204" pitchFamily="34" charset="0"/>
                <a:ea typeface="Times New Roman" panose="02020603050405020304" pitchFamily="18" charset="0"/>
              </a:rPr>
              <a:t> сэргийлэх </a:t>
            </a:r>
            <a:r>
              <a:rPr lang="en-US" sz="1500" dirty="0" err="1">
                <a:solidFill>
                  <a:srgbClr val="002060"/>
                </a:solidFill>
                <a:latin typeface="Arial" panose="020B0604020202020204" pitchFamily="34" charset="0"/>
                <a:ea typeface="Times New Roman" panose="02020603050405020304" pitchFamily="18" charset="0"/>
              </a:rPr>
              <a:t>талаар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хууль</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сахиулах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болон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төрийн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бус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байгууллага</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иргэдээс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иргэд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байгууллагын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дунд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зохион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байгуулж</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байгаа</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сургалт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сурталчилгааны</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ажлын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зардлыг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санхүүжүүлэх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46.5.2.энэ </a:t>
            </a:r>
            <a:r>
              <a:rPr lang="en-US" sz="1500" dirty="0" err="1">
                <a:solidFill>
                  <a:srgbClr val="002060"/>
                </a:solidFill>
                <a:latin typeface="Arial" panose="020B0604020202020204" pitchFamily="34" charset="0"/>
                <a:ea typeface="Times New Roman" panose="02020603050405020304" pitchFamily="18" charset="0"/>
              </a:rPr>
              <a:t>хуулийн</a:t>
            </a:r>
            <a:r>
              <a:rPr lang="en-US" sz="1500" dirty="0">
                <a:solidFill>
                  <a:srgbClr val="002060"/>
                </a:solidFill>
                <a:latin typeface="Arial" panose="020B0604020202020204" pitchFamily="34" charset="0"/>
                <a:ea typeface="Times New Roman" panose="02020603050405020304" pitchFamily="18" charset="0"/>
              </a:rPr>
              <a:t> 34 </a:t>
            </a:r>
            <a:r>
              <a:rPr lang="en-US" sz="1500" dirty="0" err="1">
                <a:solidFill>
                  <a:srgbClr val="002060"/>
                </a:solidFill>
                <a:latin typeface="Arial" panose="020B0604020202020204" pitchFamily="34" charset="0"/>
                <a:ea typeface="Times New Roman" panose="02020603050405020304" pitchFamily="18" charset="0"/>
              </a:rPr>
              <a:t>дүгээр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зүйлд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зааснаар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гэмт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хэргээс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урьдчилан</a:t>
            </a:r>
            <a:r>
              <a:rPr lang="en-US" sz="1500" dirty="0">
                <a:solidFill>
                  <a:srgbClr val="002060"/>
                </a:solidFill>
                <a:latin typeface="Arial" panose="020B0604020202020204" pitchFamily="34" charset="0"/>
                <a:ea typeface="Times New Roman" panose="02020603050405020304" pitchFamily="18" charset="0"/>
              </a:rPr>
              <a:t> сэргийлэх </a:t>
            </a:r>
            <a:r>
              <a:rPr lang="en-US" sz="1500" dirty="0" err="1">
                <a:solidFill>
                  <a:srgbClr val="002060"/>
                </a:solidFill>
                <a:latin typeface="Arial" panose="020B0604020202020204" pitchFamily="34" charset="0"/>
                <a:ea typeface="Times New Roman" panose="02020603050405020304" pitchFamily="18" charset="0"/>
              </a:rPr>
              <a:t>ажилд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идэвхтэй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оролцсон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хүн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хуулийн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этгээдийг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шагнаж</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урамшуулах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46.5.3.энэ </a:t>
            </a:r>
            <a:r>
              <a:rPr lang="en-US" sz="1500" dirty="0" err="1">
                <a:solidFill>
                  <a:srgbClr val="002060"/>
                </a:solidFill>
                <a:latin typeface="Arial" panose="020B0604020202020204" pitchFamily="34" charset="0"/>
                <a:ea typeface="Times New Roman" panose="02020603050405020304" pitchFamily="18" charset="0"/>
              </a:rPr>
              <a:t>хуулийн</a:t>
            </a:r>
            <a:r>
              <a:rPr lang="en-US" sz="1500" dirty="0">
                <a:solidFill>
                  <a:srgbClr val="002060"/>
                </a:solidFill>
                <a:latin typeface="Arial" panose="020B0604020202020204" pitchFamily="34" charset="0"/>
                <a:ea typeface="Times New Roman" panose="02020603050405020304" pitchFamily="18" charset="0"/>
              </a:rPr>
              <a:t> 39 </a:t>
            </a:r>
            <a:r>
              <a:rPr lang="en-US" sz="1500" dirty="0" err="1">
                <a:solidFill>
                  <a:srgbClr val="002060"/>
                </a:solidFill>
                <a:latin typeface="Arial" panose="020B0604020202020204" pitchFamily="34" charset="0"/>
                <a:ea typeface="Times New Roman" panose="02020603050405020304" pitchFamily="18" charset="0"/>
              </a:rPr>
              <a:t>дүгээр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зүйлд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заасны</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дагуу</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гэмт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хэргээс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урьдчилан</a:t>
            </a:r>
            <a:r>
              <a:rPr lang="en-US" sz="1500" dirty="0">
                <a:solidFill>
                  <a:srgbClr val="002060"/>
                </a:solidFill>
                <a:latin typeface="Arial" panose="020B0604020202020204" pitchFamily="34" charset="0"/>
                <a:ea typeface="Times New Roman" panose="02020603050405020304" pitchFamily="18" charset="0"/>
              </a:rPr>
              <a:t> сэргийлэх </a:t>
            </a:r>
            <a:r>
              <a:rPr lang="en-US" sz="1500" dirty="0" err="1">
                <a:solidFill>
                  <a:srgbClr val="002060"/>
                </a:solidFill>
                <a:latin typeface="Arial" panose="020B0604020202020204" pitchFamily="34" charset="0"/>
                <a:ea typeface="Times New Roman" panose="02020603050405020304" pitchFamily="18" charset="0"/>
              </a:rPr>
              <a:t>үүргээ</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биелүүлж</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яваад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эрүүл</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мэндээрээ</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хохирсон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буюу</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амь</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насаа</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алдсан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тохиолдолд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түүнд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болон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ар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гэрт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нь</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олгох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тэтгэвэр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тэтгэмжийн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зөрүү</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зардал</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нөхөн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төлбөрийг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төлөх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46.5.4.гэмт </a:t>
            </a:r>
            <a:r>
              <a:rPr lang="en-US" sz="1500" dirty="0" err="1">
                <a:solidFill>
                  <a:srgbClr val="002060"/>
                </a:solidFill>
                <a:latin typeface="Arial" panose="020B0604020202020204" pitchFamily="34" charset="0"/>
                <a:ea typeface="Times New Roman" panose="02020603050405020304" pitchFamily="18" charset="0"/>
              </a:rPr>
              <a:t>хэрэгтэй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тэмцэх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чиг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үүрэг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бүхий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байгууллагын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гэмт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хэргээс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урьдчилан</a:t>
            </a:r>
            <a:r>
              <a:rPr lang="en-US" sz="1500" dirty="0">
                <a:solidFill>
                  <a:srgbClr val="002060"/>
                </a:solidFill>
                <a:latin typeface="Arial" panose="020B0604020202020204" pitchFamily="34" charset="0"/>
                <a:ea typeface="Times New Roman" panose="02020603050405020304" pitchFamily="18" charset="0"/>
              </a:rPr>
              <a:t> сэргийлэх </a:t>
            </a:r>
            <a:r>
              <a:rPr lang="en-US" sz="1500" dirty="0" err="1">
                <a:solidFill>
                  <a:srgbClr val="002060"/>
                </a:solidFill>
                <a:latin typeface="Arial" panose="020B0604020202020204" pitchFamily="34" charset="0"/>
                <a:ea typeface="Times New Roman" panose="02020603050405020304" pitchFamily="18" charset="0"/>
              </a:rPr>
              <a:t>ажилд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болон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шүүхийн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шинжилгээний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байгууллагаас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хуульд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заасан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чиг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үүргээ</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хэрэгжүүлэхэд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шаардлагатай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техник</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хэрэгсэл</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тоног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төхөөрөмжийн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зардлыг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санхүүжүүлэх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46.5.5.гэмт </a:t>
            </a:r>
            <a:r>
              <a:rPr lang="en-US" sz="1500" dirty="0" err="1">
                <a:solidFill>
                  <a:srgbClr val="002060"/>
                </a:solidFill>
                <a:latin typeface="Arial" panose="020B0604020202020204" pitchFamily="34" charset="0"/>
                <a:ea typeface="Times New Roman" panose="02020603050405020304" pitchFamily="18" charset="0"/>
              </a:rPr>
              <a:t>хэрэг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зөрчил</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үйлдэхээр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бэлтгэж</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завдаж</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байгаа</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болон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үйлдсэн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тухай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мэдээллийг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иргэдээс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авах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төлбөрийн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зардлыг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санхүүжүүлэх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46.5.6.гэмт </a:t>
            </a:r>
            <a:r>
              <a:rPr lang="en-US" sz="1500" dirty="0" err="1">
                <a:solidFill>
                  <a:srgbClr val="002060"/>
                </a:solidFill>
                <a:latin typeface="Arial" panose="020B0604020202020204" pitchFamily="34" charset="0"/>
                <a:ea typeface="Times New Roman" panose="02020603050405020304" pitchFamily="18" charset="0"/>
              </a:rPr>
              <a:t>хэрэг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зөрчилтэй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тэмцэх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гэмт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хэрэг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зөрчлөөс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урьдчилан</a:t>
            </a:r>
            <a:r>
              <a:rPr lang="en-US" sz="1500" dirty="0">
                <a:solidFill>
                  <a:srgbClr val="002060"/>
                </a:solidFill>
                <a:latin typeface="Arial" panose="020B0604020202020204" pitchFamily="34" charset="0"/>
                <a:ea typeface="Times New Roman" panose="02020603050405020304" pitchFamily="18" charset="0"/>
              </a:rPr>
              <a:t> сэргийлэх </a:t>
            </a:r>
            <a:r>
              <a:rPr lang="en-US" sz="1500" dirty="0" err="1">
                <a:solidFill>
                  <a:srgbClr val="002060"/>
                </a:solidFill>
                <a:latin typeface="Arial" panose="020B0604020202020204" pitchFamily="34" charset="0"/>
                <a:ea typeface="Times New Roman" panose="02020603050405020304" pitchFamily="18" charset="0"/>
              </a:rPr>
              <a:t>чиглэлээр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хууль</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тогтоомжийн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төсөл</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боловсруулах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Хууль</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тогтоомжийн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тухай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хуульд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заасны</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дагуу</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үнэлгээ</a:t>
            </a:r>
            <a:r>
              <a:rPr lang="en-US" sz="1500" dirty="0">
                <a:solidFill>
                  <a:srgbClr val="002060"/>
                </a:solidFill>
                <a:latin typeface="Arial" panose="020B0604020202020204" pitchFamily="34" charset="0"/>
                <a:ea typeface="Times New Roman" panose="02020603050405020304" pitchFamily="18" charset="0"/>
              </a:rPr>
              <a:t>, судалгаа </a:t>
            </a:r>
            <a:r>
              <a:rPr lang="en-US" sz="1500" dirty="0" err="1">
                <a:solidFill>
                  <a:srgbClr val="002060"/>
                </a:solidFill>
                <a:latin typeface="Arial" panose="020B0604020202020204" pitchFamily="34" charset="0"/>
                <a:ea typeface="Times New Roman" panose="02020603050405020304" pitchFamily="18" charset="0"/>
              </a:rPr>
              <a:t>хийх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тэдгээрийг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хэлэлцүүлэх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хуульд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заасан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дүрэм</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журам</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заавар</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боловсруулах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46.5.7.тодорхой </a:t>
            </a:r>
            <a:r>
              <a:rPr lang="en-US" sz="1500" dirty="0" err="1">
                <a:solidFill>
                  <a:srgbClr val="002060"/>
                </a:solidFill>
                <a:latin typeface="Arial" panose="020B0604020202020204" pitchFamily="34" charset="0"/>
                <a:ea typeface="Times New Roman" panose="02020603050405020304" pitchFamily="18" charset="0"/>
              </a:rPr>
              <a:t>төрлийн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гэмт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хэргийн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шалтгаан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нөхцөлийг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тогтоох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тодорхой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төрлийн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гэмт</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хэрэгтэй</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тэмцэх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түүнээс</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урьдчилан</a:t>
            </a:r>
            <a:r>
              <a:rPr lang="en-US" sz="1500" dirty="0">
                <a:solidFill>
                  <a:srgbClr val="002060"/>
                </a:solidFill>
                <a:latin typeface="Arial" panose="020B0604020202020204" pitchFamily="34" charset="0"/>
                <a:ea typeface="Times New Roman" panose="02020603050405020304" pitchFamily="18" charset="0"/>
              </a:rPr>
              <a:t> сэргийлэх </a:t>
            </a:r>
            <a:r>
              <a:rPr lang="en-US" sz="1500" dirty="0" err="1">
                <a:solidFill>
                  <a:srgbClr val="002060"/>
                </a:solidFill>
                <a:latin typeface="Arial" panose="020B0604020202020204" pitchFamily="34" charset="0"/>
                <a:ea typeface="Times New Roman" panose="02020603050405020304" pitchFamily="18" charset="0"/>
              </a:rPr>
              <a:t>арга</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ажиллагааны</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талаарх</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судалгааны</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ажилд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зарцуулах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46.5.8.олон </a:t>
            </a:r>
            <a:r>
              <a:rPr lang="en-US" sz="1500" dirty="0" err="1">
                <a:solidFill>
                  <a:srgbClr val="002060"/>
                </a:solidFill>
                <a:latin typeface="Arial" panose="020B0604020202020204" pitchFamily="34" charset="0"/>
                <a:ea typeface="Times New Roman" panose="02020603050405020304" pitchFamily="18" charset="0"/>
              </a:rPr>
              <a:t>нийтийн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цагдаагийн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урамшуулал</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эрүүл</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мэндийн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даатгалын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зардлыг</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санхүүжүүлэх</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latin typeface="Times New Roman" panose="02020603050405020304" pitchFamily="18" charset="0"/>
              <a:ea typeface="Times New Roman" panose="02020603050405020304" pitchFamily="18" charset="0"/>
            </a:endParaRPr>
          </a:p>
          <a:p>
            <a:pPr indent="914400" algn="just"/>
            <a:r>
              <a:rPr lang="en-US" sz="1500" dirty="0">
                <a:solidFill>
                  <a:srgbClr val="002060"/>
                </a:solidFill>
                <a:latin typeface="Arial" panose="020B0604020202020204" pitchFamily="34" charset="0"/>
                <a:ea typeface="Times New Roman" panose="02020603050405020304" pitchFamily="18" charset="0"/>
              </a:rPr>
              <a:t>46.5.9.хууль </a:t>
            </a:r>
            <a:r>
              <a:rPr lang="en-US" sz="1500" dirty="0" err="1">
                <a:solidFill>
                  <a:srgbClr val="002060"/>
                </a:solidFill>
                <a:latin typeface="Arial" panose="020B0604020202020204" pitchFamily="34" charset="0"/>
                <a:ea typeface="Times New Roman" panose="02020603050405020304" pitchFamily="18" charset="0"/>
              </a:rPr>
              <a:t>тогтоомжид</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заасан</a:t>
            </a:r>
            <a:r>
              <a:rPr lang="en-US" sz="1500" dirty="0">
                <a:solidFill>
                  <a:srgbClr val="002060"/>
                </a:solidFill>
                <a:latin typeface="Arial" panose="020B0604020202020204" pitchFamily="34" charset="0"/>
                <a:ea typeface="Times New Roman" panose="02020603050405020304" pitchFamily="18" charset="0"/>
              </a:rPr>
              <a:t> </a:t>
            </a:r>
            <a:r>
              <a:rPr lang="en-US" sz="1500" dirty="0" err="1">
                <a:solidFill>
                  <a:srgbClr val="002060"/>
                </a:solidFill>
                <a:latin typeface="Arial" panose="020B0604020202020204" pitchFamily="34" charset="0"/>
                <a:ea typeface="Times New Roman" panose="02020603050405020304" pitchFamily="18" charset="0"/>
              </a:rPr>
              <a:t>бусад</a:t>
            </a:r>
            <a:r>
              <a:rPr lang="en-US" sz="1500" dirty="0">
                <a:solidFill>
                  <a:srgbClr val="002060"/>
                </a:solidFill>
                <a:latin typeface="Arial" panose="020B0604020202020204" pitchFamily="34" charset="0"/>
                <a:ea typeface="Times New Roman" panose="02020603050405020304" pitchFamily="18" charset="0"/>
              </a:rPr>
              <a:t>.</a:t>
            </a:r>
            <a:endParaRPr lang="en-US" sz="15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2435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558330" y="1443308"/>
            <a:ext cx="7819608" cy="1754326"/>
          </a:xfrm>
          <a:prstGeom prst="rect">
            <a:avLst/>
          </a:prstGeom>
        </p:spPr>
        <p:txBody>
          <a:bodyPr wrap="square">
            <a:spAutoFit/>
          </a:bodyPr>
          <a:lstStyle/>
          <a:p>
            <a:r>
              <a:rPr lang="en-US" b="1" dirty="0" smtClean="0">
                <a:solidFill>
                  <a:srgbClr val="002060"/>
                </a:solidFill>
                <a:latin typeface="Arial" panose="020B0604020202020204" pitchFamily="34" charset="0"/>
                <a:ea typeface="Times New Roman" panose="02020603050405020304" pitchFamily="18" charset="0"/>
              </a:rPr>
              <a:t>18</a:t>
            </a:r>
            <a:r>
              <a:rPr lang="mn-MN" b="1" dirty="0" smtClean="0">
                <a:solidFill>
                  <a:srgbClr val="002060"/>
                </a:solidFill>
                <a:latin typeface="Arial" panose="020B0604020202020204" pitchFamily="34" charset="0"/>
                <a:ea typeface="Times New Roman" panose="02020603050405020304" pitchFamily="18" charset="0"/>
              </a:rPr>
              <a:t> </a:t>
            </a:r>
            <a:r>
              <a:rPr lang="en-US" b="1" dirty="0" err="1" smtClean="0">
                <a:solidFill>
                  <a:srgbClr val="002060"/>
                </a:solidFill>
                <a:latin typeface="Arial" panose="020B0604020202020204" pitchFamily="34" charset="0"/>
                <a:ea typeface="Times New Roman" panose="02020603050405020304" pitchFamily="18" charset="0"/>
              </a:rPr>
              <a:t>дугаар</a:t>
            </a:r>
            <a:r>
              <a:rPr lang="en-US" b="1" dirty="0" smtClean="0">
                <a:solidFill>
                  <a:srgbClr val="002060"/>
                </a:solidFill>
                <a:latin typeface="Arial" panose="020B0604020202020204" pitchFamily="34" charset="0"/>
                <a:ea typeface="Times New Roman" panose="02020603050405020304" pitchFamily="18" charset="0"/>
              </a:rPr>
              <a:t> </a:t>
            </a:r>
            <a:r>
              <a:rPr lang="en-US" b="1" dirty="0" err="1">
                <a:solidFill>
                  <a:srgbClr val="002060"/>
                </a:solidFill>
                <a:latin typeface="Arial" panose="020B0604020202020204" pitchFamily="34" charset="0"/>
                <a:ea typeface="Times New Roman" panose="02020603050405020304" pitchFamily="18" charset="0"/>
              </a:rPr>
              <a:t>зүйл.Зөрчлөөс</a:t>
            </a:r>
            <a:r>
              <a:rPr lang="en-US" b="1" dirty="0">
                <a:solidFill>
                  <a:srgbClr val="002060"/>
                </a:solidFill>
                <a:latin typeface="Arial" panose="020B0604020202020204" pitchFamily="34" charset="0"/>
                <a:ea typeface="Times New Roman" panose="02020603050405020304" pitchFamily="18" charset="0"/>
              </a:rPr>
              <a:t> </a:t>
            </a:r>
            <a:r>
              <a:rPr lang="en-US" b="1" dirty="0" err="1">
                <a:solidFill>
                  <a:srgbClr val="002060"/>
                </a:solidFill>
                <a:latin typeface="Arial" panose="020B0604020202020204" pitchFamily="34" charset="0"/>
                <a:ea typeface="Times New Roman" panose="02020603050405020304" pitchFamily="18" charset="0"/>
              </a:rPr>
              <a:t>урьдчилан</a:t>
            </a:r>
            <a:r>
              <a:rPr lang="en-US" b="1" dirty="0">
                <a:solidFill>
                  <a:srgbClr val="002060"/>
                </a:solidFill>
                <a:latin typeface="Arial" panose="020B0604020202020204" pitchFamily="34" charset="0"/>
                <a:ea typeface="Times New Roman" panose="02020603050405020304" pitchFamily="18" charset="0"/>
              </a:rPr>
              <a:t> сэргийлэх ажлыг </a:t>
            </a:r>
            <a:r>
              <a:rPr lang="en-US" b="1" dirty="0" err="1">
                <a:solidFill>
                  <a:srgbClr val="002060"/>
                </a:solidFill>
                <a:latin typeface="Arial" panose="020B0604020202020204" pitchFamily="34" charset="0"/>
                <a:ea typeface="Times New Roman" panose="02020603050405020304" pitchFamily="18" charset="0"/>
              </a:rPr>
              <a:t>зохицуулах</a:t>
            </a:r>
            <a:endParaRPr lang="en-US" dirty="0">
              <a:solidFill>
                <a:srgbClr val="002060"/>
              </a:solidFill>
              <a:latin typeface="Times New Roman" panose="02020603050405020304" pitchFamily="18" charset="0"/>
              <a:ea typeface="Times New Roman" panose="02020603050405020304" pitchFamily="18" charset="0"/>
            </a:endParaRPr>
          </a:p>
          <a:p>
            <a:pPr indent="457200" algn="just"/>
            <a:endParaRPr lang="mn-MN" dirty="0" smtClean="0">
              <a:solidFill>
                <a:srgbClr val="002060"/>
              </a:solidFill>
              <a:latin typeface="Arial" panose="020B0604020202020204" pitchFamily="34" charset="0"/>
              <a:ea typeface="Times New Roman" panose="02020603050405020304" pitchFamily="18" charset="0"/>
            </a:endParaRPr>
          </a:p>
          <a:p>
            <a:pPr indent="457200" algn="just"/>
            <a:r>
              <a:rPr lang="en-US" dirty="0" smtClean="0">
                <a:solidFill>
                  <a:srgbClr val="002060"/>
                </a:solidFill>
                <a:latin typeface="Arial" panose="020B0604020202020204" pitchFamily="34" charset="0"/>
                <a:ea typeface="Times New Roman" panose="02020603050405020304" pitchFamily="18" charset="0"/>
              </a:rPr>
              <a:t>18.1.Зөрчлөөс </a:t>
            </a:r>
            <a:r>
              <a:rPr lang="en-US" dirty="0" err="1">
                <a:solidFill>
                  <a:srgbClr val="002060"/>
                </a:solidFill>
                <a:latin typeface="Arial" panose="020B0604020202020204" pitchFamily="34" charset="0"/>
                <a:ea typeface="Times New Roman" panose="02020603050405020304" pitchFamily="18" charset="0"/>
              </a:rPr>
              <a:t>урьдчилан</a:t>
            </a:r>
            <a:r>
              <a:rPr lang="en-US" dirty="0">
                <a:solidFill>
                  <a:srgbClr val="002060"/>
                </a:solidFill>
                <a:latin typeface="Arial" panose="020B0604020202020204" pitchFamily="34" charset="0"/>
                <a:ea typeface="Times New Roman" panose="02020603050405020304" pitchFamily="18" charset="0"/>
              </a:rPr>
              <a:t> сэргийлэх ажлыг </a:t>
            </a:r>
            <a:r>
              <a:rPr lang="en-US" dirty="0" err="1">
                <a:solidFill>
                  <a:srgbClr val="002060"/>
                </a:solidFill>
                <a:latin typeface="Arial" panose="020B0604020202020204" pitchFamily="34" charset="0"/>
                <a:ea typeface="Times New Roman" panose="02020603050405020304" pitchFamily="18" charset="0"/>
              </a:rPr>
              <a:t>Зөрчил</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шалган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шийдвэрлэх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тухай</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хуулийн</a:t>
            </a:r>
            <a:r>
              <a:rPr lang="en-US" dirty="0">
                <a:solidFill>
                  <a:srgbClr val="002060"/>
                </a:solidFill>
                <a:latin typeface="Arial" panose="020B0604020202020204" pitchFamily="34" charset="0"/>
                <a:ea typeface="Times New Roman" panose="02020603050405020304" pitchFamily="18" charset="0"/>
              </a:rPr>
              <a:t> 1.8 </a:t>
            </a:r>
            <a:r>
              <a:rPr lang="en-US" dirty="0" err="1">
                <a:solidFill>
                  <a:srgbClr val="002060"/>
                </a:solidFill>
                <a:latin typeface="Arial" panose="020B0604020202020204" pitchFamily="34" charset="0"/>
                <a:ea typeface="Times New Roman" panose="02020603050405020304" pitchFamily="18" charset="0"/>
              </a:rPr>
              <a:t>дугаар</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зүйлд</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заасан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харьяаллын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дагуу</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тухайн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төрлийн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зөрчлийг</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шалган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шийдвэрлэх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эрх</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бүхий</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байгууллага</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албан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тушаалтан</a:t>
            </a:r>
            <a:r>
              <a:rPr lang="en-US" dirty="0">
                <a:solidFill>
                  <a:srgbClr val="002060"/>
                </a:solidFill>
                <a:latin typeface="Arial" panose="020B0604020202020204" pitchFamily="34" charset="0"/>
                <a:ea typeface="Times New Roman" panose="02020603050405020304" pitchFamily="18" charset="0"/>
              </a:rPr>
              <a:t> </a:t>
            </a:r>
            <a:r>
              <a:rPr lang="en-US" dirty="0" err="1">
                <a:solidFill>
                  <a:srgbClr val="002060"/>
                </a:solidFill>
                <a:latin typeface="Arial" panose="020B0604020202020204" pitchFamily="34" charset="0"/>
                <a:ea typeface="Times New Roman" panose="02020603050405020304" pitchFamily="18" charset="0"/>
              </a:rPr>
              <a:t>хариуцна</a:t>
            </a:r>
            <a:r>
              <a:rPr lang="en-US" dirty="0">
                <a:solidFill>
                  <a:srgbClr val="002060"/>
                </a:solidFill>
                <a:latin typeface="Arial" panose="020B0604020202020204" pitchFamily="34" charset="0"/>
                <a:ea typeface="Times New Roman" panose="02020603050405020304" pitchFamily="18" charset="0"/>
              </a:rPr>
              <a:t>.</a:t>
            </a:r>
            <a:endParaRPr lang="en-US"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4460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558330" y="1443308"/>
            <a:ext cx="7819608" cy="7848302"/>
          </a:xfrm>
          <a:prstGeom prst="rect">
            <a:avLst/>
          </a:prstGeom>
        </p:spPr>
        <p:txBody>
          <a:bodyPr wrap="square">
            <a:spAutoFit/>
          </a:bodyPr>
          <a:lstStyle/>
          <a:p>
            <a:r>
              <a:rPr lang="en-US" b="1" dirty="0" smtClean="0">
                <a:solidFill>
                  <a:srgbClr val="002060"/>
                </a:solidFill>
                <a:latin typeface="Arial" panose="020B0604020202020204" pitchFamily="34" charset="0"/>
                <a:ea typeface="Times New Roman" panose="02020603050405020304" pitchFamily="18" charset="0"/>
              </a:rPr>
              <a:t>1</a:t>
            </a:r>
            <a:r>
              <a:rPr lang="mn-MN" b="1" dirty="0" smtClean="0">
                <a:solidFill>
                  <a:srgbClr val="002060"/>
                </a:solidFill>
                <a:latin typeface="Arial" panose="020B0604020202020204" pitchFamily="34" charset="0"/>
                <a:ea typeface="Times New Roman" panose="02020603050405020304" pitchFamily="18" charset="0"/>
              </a:rPr>
              <a:t>7 </a:t>
            </a:r>
            <a:r>
              <a:rPr lang="en-US" b="1" dirty="0" err="1" smtClean="0">
                <a:solidFill>
                  <a:srgbClr val="002060"/>
                </a:solidFill>
                <a:latin typeface="Arial" panose="020B0604020202020204" pitchFamily="34" charset="0"/>
                <a:ea typeface="Times New Roman" panose="02020603050405020304" pitchFamily="18" charset="0"/>
              </a:rPr>
              <a:t>дугаар</a:t>
            </a:r>
            <a:r>
              <a:rPr lang="en-US" b="1" dirty="0" smtClean="0">
                <a:solidFill>
                  <a:srgbClr val="002060"/>
                </a:solidFill>
                <a:latin typeface="Arial" panose="020B0604020202020204" pitchFamily="34" charset="0"/>
                <a:ea typeface="Times New Roman" panose="02020603050405020304" pitchFamily="18" charset="0"/>
              </a:rPr>
              <a:t> </a:t>
            </a:r>
            <a:r>
              <a:rPr lang="en-US" b="1" dirty="0" err="1" smtClean="0">
                <a:solidFill>
                  <a:srgbClr val="002060"/>
                </a:solidFill>
                <a:latin typeface="Arial" panose="020B0604020202020204" pitchFamily="34" charset="0"/>
                <a:ea typeface="Times New Roman" panose="02020603050405020304" pitchFamily="18" charset="0"/>
              </a:rPr>
              <a:t>зүйл</a:t>
            </a:r>
            <a:r>
              <a:rPr lang="en-US" b="1" dirty="0" smtClean="0">
                <a:solidFill>
                  <a:srgbClr val="002060"/>
                </a:solidFill>
                <a:latin typeface="Arial" panose="020B0604020202020204" pitchFamily="34" charset="0"/>
                <a:ea typeface="Times New Roman" panose="02020603050405020304" pitchFamily="18" charset="0"/>
              </a:rPr>
              <a:t>.</a:t>
            </a:r>
            <a:r>
              <a:rPr lang="mn-MN" b="1" dirty="0" smtClean="0">
                <a:solidFill>
                  <a:srgbClr val="002060"/>
                </a:solidFill>
                <a:latin typeface="Arial" panose="020B0604020202020204" pitchFamily="34" charset="0"/>
                <a:ea typeface="Times New Roman" panose="02020603050405020304" pitchFamily="18" charset="0"/>
              </a:rPr>
              <a:t> Гэмт хэргээс урьдчилан сэргийлэх ажлыг Зохицуулах зөвлөлийн бүрэн эрх</a:t>
            </a:r>
            <a:endParaRPr lang="en-US" dirty="0">
              <a:solidFill>
                <a:srgbClr val="002060"/>
              </a:solidFill>
              <a:latin typeface="Times New Roman" panose="02020603050405020304" pitchFamily="18" charset="0"/>
              <a:ea typeface="Times New Roman" panose="02020603050405020304" pitchFamily="18" charset="0"/>
            </a:endParaRPr>
          </a:p>
          <a:p>
            <a:pPr indent="457200" algn="just"/>
            <a:endParaRPr lang="mn-MN" dirty="0" smtClean="0">
              <a:solidFill>
                <a:srgbClr val="002060"/>
              </a:solidFill>
              <a:latin typeface="Arial" panose="020B0604020202020204" pitchFamily="34" charset="0"/>
              <a:ea typeface="Times New Roman" panose="02020603050405020304" pitchFamily="18" charset="0"/>
            </a:endParaRPr>
          </a:p>
          <a:p>
            <a:pPr indent="457200" algn="just"/>
            <a:r>
              <a:rPr lang="en-US" dirty="0" smtClean="0">
                <a:solidFill>
                  <a:srgbClr val="002060"/>
                </a:solidFill>
                <a:latin typeface="Arial" panose="020B0604020202020204" pitchFamily="34" charset="0"/>
                <a:ea typeface="Times New Roman" panose="02020603050405020304" pitchFamily="18" charset="0"/>
              </a:rPr>
              <a:t>1</a:t>
            </a:r>
            <a:r>
              <a:rPr lang="mn-MN" dirty="0" smtClean="0">
                <a:solidFill>
                  <a:srgbClr val="002060"/>
                </a:solidFill>
                <a:latin typeface="Arial" panose="020B0604020202020204" pitchFamily="34" charset="0"/>
                <a:ea typeface="Times New Roman" panose="02020603050405020304" pitchFamily="18" charset="0"/>
              </a:rPr>
              <a:t>7</a:t>
            </a:r>
            <a:r>
              <a:rPr lang="en-US" dirty="0" smtClean="0">
                <a:solidFill>
                  <a:srgbClr val="002060"/>
                </a:solidFill>
                <a:latin typeface="Arial" panose="020B0604020202020204" pitchFamily="34" charset="0"/>
                <a:ea typeface="Times New Roman" panose="02020603050405020304" pitchFamily="18" charset="0"/>
              </a:rPr>
              <a:t>.1.</a:t>
            </a:r>
            <a:r>
              <a:rPr lang="mn-MN" dirty="0" smtClean="0">
                <a:solidFill>
                  <a:srgbClr val="002060"/>
                </a:solidFill>
                <a:latin typeface="Arial" panose="020B0604020202020204" pitchFamily="34" charset="0"/>
                <a:ea typeface="Times New Roman" panose="02020603050405020304" pitchFamily="18" charset="0"/>
              </a:rPr>
              <a:t>Зохицуулах зөвлөл дараах бүрэн эрхийг хэрэгжүүлнэ. </a:t>
            </a:r>
            <a:endParaRPr lang="mn-MN" dirty="0">
              <a:solidFill>
                <a:srgbClr val="002060"/>
              </a:solidFill>
              <a:latin typeface="Arial" panose="020B0604020202020204" pitchFamily="34" charset="0"/>
              <a:ea typeface="Times New Roman" panose="02020603050405020304" pitchFamily="18" charset="0"/>
            </a:endParaRPr>
          </a:p>
          <a:p>
            <a:pPr indent="457200" algn="just"/>
            <a:r>
              <a:rPr lang="mn-MN" dirty="0" smtClean="0">
                <a:solidFill>
                  <a:srgbClr val="002060"/>
                </a:solidFill>
                <a:latin typeface="Arial" panose="020B0604020202020204" pitchFamily="34" charset="0"/>
                <a:ea typeface="Times New Roman" panose="02020603050405020304" pitchFamily="18" charset="0"/>
              </a:rPr>
              <a:t>17.1.1 Дэд зөвлөл байгуулах, түүний бүрэлдэхүүн, ажиллах журмыг батлах</a:t>
            </a:r>
          </a:p>
          <a:p>
            <a:pPr indent="457200" algn="just"/>
            <a:r>
              <a:rPr lang="mn-MN" dirty="0" smtClean="0">
                <a:solidFill>
                  <a:srgbClr val="002060"/>
                </a:solidFill>
                <a:latin typeface="Arial" panose="020B0604020202020204" pitchFamily="34" charset="0"/>
                <a:ea typeface="Times New Roman" panose="02020603050405020304" pitchFamily="18" charset="0"/>
              </a:rPr>
              <a:t>17.1.2 гэмт хэргээс урьдчилан сэргийлэх талаар улсын хэмжээнд хэрэгжүүлэх хөтөлбөр, төлөвлөгөөг боловсруулах, түүний биелэлтэд хяналт тавих, биелэлтийг хангуулах ажлыг зохион байгуулах,</a:t>
            </a:r>
          </a:p>
          <a:p>
            <a:pPr indent="457200" algn="just"/>
            <a:r>
              <a:rPr lang="mn-MN" dirty="0" smtClean="0">
                <a:solidFill>
                  <a:srgbClr val="002060"/>
                </a:solidFill>
                <a:latin typeface="Arial" panose="020B0604020202020204" pitchFamily="34" charset="0"/>
                <a:ea typeface="Times New Roman" panose="02020603050405020304" pitchFamily="18" charset="0"/>
              </a:rPr>
              <a:t>17.1.3 гэмт хэрэг, зөрчлөөс урьдчилан сэргийлэх чиглэлээр үйл ажиллагаа явуулдаг төрийн бус байгууллага, хуулийн этгээдтэй хамтран ажиллах, холбогдох хууль тогтоомжийн хүрээнд түүний үйл ажиллагаанд дэмжлэг үзүүлэх,</a:t>
            </a:r>
          </a:p>
          <a:p>
            <a:pPr indent="457200" algn="just"/>
            <a:r>
              <a:rPr lang="mn-MN" dirty="0" smtClean="0">
                <a:solidFill>
                  <a:srgbClr val="002060"/>
                </a:solidFill>
                <a:latin typeface="Arial" panose="020B0604020202020204" pitchFamily="34" charset="0"/>
                <a:ea typeface="Times New Roman" panose="02020603050405020304" pitchFamily="18" charset="0"/>
              </a:rPr>
              <a:t>17.1.4 гэмт хэргээс урьдчилан сэргийлэх талаар төрөөс баримтлах бодлого, хууль тогтоомжийн төслийг боловсруулахад оролцох,</a:t>
            </a:r>
          </a:p>
          <a:p>
            <a:pPr indent="457200" algn="just"/>
            <a:r>
              <a:rPr lang="mn-MN" dirty="0" smtClean="0">
                <a:solidFill>
                  <a:srgbClr val="002060"/>
                </a:solidFill>
                <a:latin typeface="Arial" panose="020B0604020202020204" pitchFamily="34" charset="0"/>
                <a:ea typeface="Times New Roman" panose="02020603050405020304" pitchFamily="18" charset="0"/>
              </a:rPr>
              <a:t>17.1.5 </a:t>
            </a:r>
            <a:r>
              <a:rPr lang="mn-MN" dirty="0">
                <a:solidFill>
                  <a:srgbClr val="002060"/>
                </a:solidFill>
                <a:latin typeface="Arial" panose="020B0604020202020204" pitchFamily="34" charset="0"/>
                <a:ea typeface="Times New Roman" panose="02020603050405020304" pitchFamily="18" charset="0"/>
              </a:rPr>
              <a:t>гэмт хэргээс урьдчилан сэргийлэх талаар авч хэрэгжүүлэх цогц арга хэмжээний талаар санал боловсруулж, Засгийн газрын хуралдаанд танилцуулах</a:t>
            </a:r>
            <a:r>
              <a:rPr lang="mn-MN" dirty="0" smtClean="0">
                <a:solidFill>
                  <a:srgbClr val="002060"/>
                </a:solidFill>
                <a:latin typeface="Arial" panose="020B0604020202020204" pitchFamily="34" charset="0"/>
                <a:ea typeface="Times New Roman" panose="02020603050405020304" pitchFamily="18" charset="0"/>
              </a:rPr>
              <a:t>,</a:t>
            </a:r>
          </a:p>
          <a:p>
            <a:pPr indent="457200" algn="just"/>
            <a:r>
              <a:rPr lang="mn-MN" dirty="0" smtClean="0">
                <a:solidFill>
                  <a:srgbClr val="002060"/>
                </a:solidFill>
                <a:latin typeface="Arial" panose="020B0604020202020204" pitchFamily="34" charset="0"/>
                <a:ea typeface="Times New Roman" panose="02020603050405020304" pitchFamily="18" charset="0"/>
              </a:rPr>
              <a:t>17.1.6 өөрийн эрх хэмжээний хүрээнд төрийн болон нутгийн захиргааны бүх шатны байгууллагатай харилцах, хамтран ажиллах,</a:t>
            </a:r>
          </a:p>
          <a:p>
            <a:pPr indent="457200" algn="just"/>
            <a:r>
              <a:rPr lang="mn-MN" dirty="0" smtClean="0">
                <a:solidFill>
                  <a:srgbClr val="002060"/>
                </a:solidFill>
                <a:latin typeface="Arial" panose="020B0604020202020204" pitchFamily="34" charset="0"/>
                <a:ea typeface="Times New Roman" panose="02020603050405020304" pitchFamily="18" charset="0"/>
              </a:rPr>
              <a:t>17.1.7 гэмт хэрэг, зөрчлөөс урьдчилан сэргийлэх тогтолцооны үр дүнтэй байдлыг хангах, төрийн байгууллагаас хэрэгжүүлж байгаа үйл ажиллагаанд мэргэжил арга зүйн дэмжлэг үзүүлэх, </a:t>
            </a:r>
          </a:p>
          <a:p>
            <a:pPr indent="457200" algn="just"/>
            <a:r>
              <a:rPr lang="mn-MN" dirty="0" smtClean="0">
                <a:solidFill>
                  <a:srgbClr val="002060"/>
                </a:solidFill>
                <a:latin typeface="Arial" panose="020B0604020202020204" pitchFamily="34" charset="0"/>
                <a:ea typeface="Times New Roman" panose="02020603050405020304" pitchFamily="18" charset="0"/>
              </a:rPr>
              <a:t>17.1.8 холбогдох төрийн болон төрийн бус байгууллага, олон нийт, эрдэмтдийн төлөөллийг оролцуулан ажлын хэсэг байгуулан ажиллуулах,</a:t>
            </a:r>
          </a:p>
          <a:p>
            <a:pPr indent="457200" algn="just"/>
            <a:endParaRPr lang="mn-MN" dirty="0">
              <a:solidFill>
                <a:srgbClr val="002060"/>
              </a:solidFill>
              <a:latin typeface="Arial" panose="020B0604020202020204" pitchFamily="34" charset="0"/>
              <a:ea typeface="Times New Roman" panose="02020603050405020304" pitchFamily="18" charset="0"/>
            </a:endParaRPr>
          </a:p>
          <a:p>
            <a:pPr indent="457200" algn="just"/>
            <a:endParaRPr lang="mn-MN"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7609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558330" y="1443308"/>
            <a:ext cx="7819608" cy="6740307"/>
          </a:xfrm>
          <a:prstGeom prst="rect">
            <a:avLst/>
          </a:prstGeom>
        </p:spPr>
        <p:txBody>
          <a:bodyPr wrap="square">
            <a:spAutoFit/>
          </a:bodyPr>
          <a:lstStyle/>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17.1.9 Салбар болон Дэд зөвлөл, төрийн байгууллагаас гэмт хэрэг, зөрчлөөс урьдчилан сэргийлэх талаар хийсэн ажил, гэмт хэрэг, зөрчлөөс урьдчилан сэргийлэх хууль тогтоомжийн биелэлтэд хяналт тавих, шалгалт хийх,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17.1.10 гэмт хэргээс урьдчилан сэргийлэх талаар хөтөлбөр, төлөвлөгөөний биелэлтэд хяналт тавих, биелэлтийг хангуулах арга хэмжээг улсын хэмжээнд зохион байгуулах, түүнийг хэрэгжүүлэх талаар Салбар болон Дэд зөвлөлийн үйл ажиллагааг уялдуулан зохицуулах,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17.1.11 төрийн захиргааны төв болон бусад байгууллага, Салбар болон Дэд зөвлөлөөс гэмт хэргээс урьдчилан сэргийлэх талаар зохион байгуулсан ажлын тайланг гаргуулан авах,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17.1.12 гэмт хэргээс урьдчилан сэргийлэхтэй холбогдсон хууль тогтоомж, Зөвлөлийн хуралдааны шийдвэрийн биелэлтийг төрийн захиргааны төв болон бусад байгууллагад өмчийн харъяалал харгалзахгүйгээр шалгах, түүний удирдах ажилтны илтгэл, сонсголыг Зөвлөлийн хуралдаанаар хэлэлцэж чиглэл өгөх, </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17.1.13 нийтийн хэв журмыг хангах, гэмт хэргээс урьдчилан сэргийлэх ажлын зардлыг төсвийн болон холбогдох бусад хууль тогтоомжид заасны дагуу хуваарилах, зарцуулах, </a:t>
            </a:r>
            <a:endPar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endParaRPr lang="mn-MN" dirty="0" smtClean="0">
              <a:solidFill>
                <a:srgbClr val="002060"/>
              </a:solidFill>
              <a:latin typeface="Arial" panose="020B0604020202020204" pitchFamily="34" charset="0"/>
              <a:ea typeface="Times New Roman" panose="02020603050405020304" pitchFamily="18" charset="0"/>
            </a:endParaRPr>
          </a:p>
          <a:p>
            <a:pPr indent="457200" algn="just"/>
            <a:endParaRPr lang="en-US" dirty="0" smtClean="0">
              <a:solidFill>
                <a:srgbClr val="002060"/>
              </a:solidFill>
              <a:latin typeface="Arial" panose="020B0604020202020204" pitchFamily="34" charset="0"/>
              <a:ea typeface="Times New Roman" panose="02020603050405020304" pitchFamily="18" charset="0"/>
            </a:endParaRPr>
          </a:p>
          <a:p>
            <a:pPr indent="457200" algn="just"/>
            <a:endParaRPr lang="mn-MN" dirty="0">
              <a:solidFill>
                <a:srgbClr val="002060"/>
              </a:solidFill>
              <a:latin typeface="Arial" panose="020B0604020202020204" pitchFamily="34" charset="0"/>
              <a:ea typeface="Times New Roman" panose="02020603050405020304" pitchFamily="18" charset="0"/>
            </a:endParaRPr>
          </a:p>
          <a:p>
            <a:pPr indent="457200" algn="just"/>
            <a:endParaRPr lang="mn-MN"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861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t="6617"/>
          <a:stretch/>
        </p:blipFill>
        <p:spPr>
          <a:xfrm>
            <a:off x="1054677" y="1057270"/>
            <a:ext cx="6957595" cy="4032757"/>
          </a:xfrm>
          <a:prstGeom prst="rect">
            <a:avLst/>
          </a:prstGeom>
        </p:spPr>
      </p:pic>
      <p:sp>
        <p:nvSpPr>
          <p:cNvPr id="10" name="Title 1"/>
          <p:cNvSpPr txBox="1">
            <a:spLocks/>
          </p:cNvSpPr>
          <p:nvPr/>
        </p:nvSpPr>
        <p:spPr>
          <a:xfrm>
            <a:off x="0" y="5147325"/>
            <a:ext cx="4038600" cy="83820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mn-MN" sz="4800" dirty="0" smtClean="0">
                <a:solidFill>
                  <a:srgbClr val="FF0000"/>
                </a:solidFill>
                <a:latin typeface="Arial" panose="020B0604020202020204" pitchFamily="34" charset="0"/>
                <a:cs typeface="Arial" panose="020B0604020202020204" pitchFamily="34" charset="0"/>
              </a:rPr>
              <a:t>8</a:t>
            </a:r>
            <a:r>
              <a:rPr lang="mn-MN" sz="2800" dirty="0" smtClean="0">
                <a:solidFill>
                  <a:srgbClr val="002060"/>
                </a:solidFill>
                <a:latin typeface="Arial" panose="020B0604020202020204" pitchFamily="34" charset="0"/>
                <a:cs typeface="Arial" panose="020B0604020202020204" pitchFamily="34" charset="0"/>
              </a:rPr>
              <a:t> бүлэг</a:t>
            </a:r>
            <a:endParaRPr lang="en-US" sz="2800" dirty="0">
              <a:solidFill>
                <a:srgbClr val="002060"/>
              </a:solidFill>
              <a:latin typeface="Arial" panose="020B0604020202020204" pitchFamily="34" charset="0"/>
              <a:cs typeface="Arial" panose="020B0604020202020204" pitchFamily="34" charset="0"/>
            </a:endParaRPr>
          </a:p>
        </p:txBody>
      </p:sp>
      <p:sp>
        <p:nvSpPr>
          <p:cNvPr id="12" name="Title 1"/>
          <p:cNvSpPr txBox="1">
            <a:spLocks/>
          </p:cNvSpPr>
          <p:nvPr/>
        </p:nvSpPr>
        <p:spPr>
          <a:xfrm>
            <a:off x="4419600" y="5147325"/>
            <a:ext cx="4038600" cy="83820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mn-MN" sz="4800" dirty="0" smtClean="0">
                <a:solidFill>
                  <a:srgbClr val="FF0000"/>
                </a:solidFill>
                <a:latin typeface="Arial" panose="020B0604020202020204" pitchFamily="34" charset="0"/>
                <a:cs typeface="Arial" panose="020B0604020202020204" pitchFamily="34" charset="0"/>
              </a:rPr>
              <a:t>4</a:t>
            </a:r>
            <a:r>
              <a:rPr lang="en-US" sz="4800" dirty="0" smtClean="0">
                <a:solidFill>
                  <a:srgbClr val="FF0000"/>
                </a:solidFill>
                <a:latin typeface="Arial" panose="020B0604020202020204" pitchFamily="34" charset="0"/>
                <a:cs typeface="Arial" panose="020B0604020202020204" pitchFamily="34" charset="0"/>
              </a:rPr>
              <a:t>8</a:t>
            </a:r>
            <a:r>
              <a:rPr lang="mn-MN" sz="2800" dirty="0" smtClean="0">
                <a:solidFill>
                  <a:srgbClr val="002060"/>
                </a:solidFill>
                <a:latin typeface="Arial" panose="020B0604020202020204" pitchFamily="34" charset="0"/>
                <a:cs typeface="Arial" panose="020B0604020202020204" pitchFamily="34" charset="0"/>
              </a:rPr>
              <a:t> зүйлтэй</a:t>
            </a:r>
            <a:endParaRPr lang="en-US"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750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558330" y="1443308"/>
            <a:ext cx="7819608" cy="6740307"/>
          </a:xfrm>
          <a:prstGeom prst="rect">
            <a:avLst/>
          </a:prstGeom>
        </p:spPr>
        <p:txBody>
          <a:bodyPr wrap="square">
            <a:spAutoFit/>
          </a:bodyPr>
          <a:lstStyle/>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17.1.14 гэмт хэргээс урьдчилан сэргийлэх ажлын санхүүжилт, хөрөнгийн зарцуулалтад хяналт тавьж, тайланг холбогдох байгууллагаас хагас, бүтэн жилээр гаргуулан авч, дүгнэлт хийх,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17.1.15 шаардлагатай гэж үзвэл гэмт хэргээс урьдчилан сэргийлэх ажилд зориулсан хөрөнгийн зарим хэсгийг Зохицуулах зөвлөлийн мэдэлд төвлөрүүлж, тодорхой цогц арга хэмжээнд зарцуулах,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17.1.16 Зохицуулах зөвлөлийн хуралдааны шийдвэрийг биелүүлээгүй албан тушаалтанд хариуцлага хүлээлгэх талаар холбогдох дээд шатны байгууллага, албан тушаалтанд танилцуулах, хариу авах,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17.1.17 гэмт хэрэг, зөрчлөөс урьдчилан сэргийлэх асуудлаар гадаад улстай хамтын ажиллагааг хөгжүүлэх,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17.1.18 хууль тогтоомж болон хууль тогтоомжийн төсөлд дүн шинжилгээ хийх ажлыг зохион байгуулах, хууль тогтоомжийн төсөл нь гэмт хэрэг, зөрчлийн гаралтыг нэмэгдүүлэх эрсдэлтэй тохиолдолд энэ талаар үндэслэл бүхий санал, зөвлөмжийг хууль санаачлагч болон Улсын Их Хуралд хүргүүлэх, </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17.1.9 Салбар зөвлөлийн бүрэлдэхүүн, ажиллах нийтлэг журмыг батлах,</a:t>
            </a:r>
          </a:p>
          <a:p>
            <a:pPr algn="just"/>
            <a:r>
              <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17.2 Салбар болон Дэд зөвлөл нь өөрийн чиг үүрэгт хамаарах энэ хуулийн 17.1-д заасан бүрэн эрхийг хэрэгжүүлнэ.</a:t>
            </a:r>
            <a:endParaRPr lang="en-US"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endParaRPr lang="mn-MN" dirty="0" smtClean="0">
              <a:solidFill>
                <a:srgbClr val="002060"/>
              </a:solidFill>
              <a:latin typeface="Arial" panose="020B0604020202020204" pitchFamily="34" charset="0"/>
              <a:ea typeface="Times New Roman" panose="02020603050405020304" pitchFamily="18" charset="0"/>
            </a:endParaRPr>
          </a:p>
          <a:p>
            <a:pPr indent="457200" algn="just"/>
            <a:endParaRPr lang="en-US" dirty="0" smtClean="0">
              <a:solidFill>
                <a:srgbClr val="002060"/>
              </a:solidFill>
              <a:latin typeface="Arial" panose="020B0604020202020204" pitchFamily="34" charset="0"/>
              <a:ea typeface="Times New Roman" panose="02020603050405020304" pitchFamily="18" charset="0"/>
            </a:endParaRPr>
          </a:p>
          <a:p>
            <a:pPr indent="457200" algn="just"/>
            <a:endParaRPr lang="mn-MN" dirty="0">
              <a:solidFill>
                <a:srgbClr val="002060"/>
              </a:solidFill>
              <a:latin typeface="Arial" panose="020B0604020202020204" pitchFamily="34" charset="0"/>
              <a:ea typeface="Times New Roman" panose="02020603050405020304" pitchFamily="18" charset="0"/>
            </a:endParaRPr>
          </a:p>
          <a:p>
            <a:pPr indent="457200" algn="just"/>
            <a:endParaRPr lang="mn-MN"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4640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28935"/>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mn-MN" b="1" dirty="0" smtClean="0">
                  <a:latin typeface="Arial" panose="020B0604020202020204" pitchFamily="34" charset="0"/>
                  <a:cs typeface="Arial" panose="020B0604020202020204" pitchFamily="34" charset="0"/>
                </a:rPr>
                <a:t>14 дүгээр зүйл. Гэмт хэргээс урьдчилан сэргийлэх ажлыг зохицуулах</a:t>
              </a:r>
            </a:p>
            <a:p>
              <a:pPr algn="just"/>
              <a:r>
                <a:rPr lang="mn-MN" dirty="0" smtClean="0">
                  <a:latin typeface="Arial" panose="020B0604020202020204" pitchFamily="34" charset="0"/>
                  <a:cs typeface="Arial" panose="020B0604020202020204" pitchFamily="34" charset="0"/>
                </a:rPr>
                <a:t>14.1 </a:t>
              </a:r>
              <a:r>
                <a:rPr lang="mn-MN" sz="2000" dirty="0" smtClean="0">
                  <a:latin typeface="Arial" panose="020B0604020202020204" pitchFamily="34" charset="0"/>
                  <a:cs typeface="Arial" panose="020B0604020202020204" pitchFamily="34" charset="0"/>
                </a:rPr>
                <a:t>Гэмт хэргээс урьдчилан сэргийлэх ажлыг улсын хэмжээнд хууль зүйн асуудал эрхэлсэн Засгийн газрын гишүүнээр, аймаг, нийслэл, сум, дүүрэгт түүний Иргэдийн Төлөөлөгчдийн хурлын Тэргүүлэгчдийн даргаар удирдуулсан орон тооны бус зохицуулах зөвлөл зохицуулна. </a:t>
              </a:r>
            </a:p>
            <a:p>
              <a:pPr algn="just"/>
              <a:r>
                <a:rPr lang="mn-MN" sz="2000" dirty="0" smtClean="0">
                  <a:latin typeface="Arial" panose="020B0604020202020204" pitchFamily="34" charset="0"/>
                  <a:cs typeface="Arial" panose="020B0604020202020204" pitchFamily="34" charset="0"/>
                </a:rPr>
                <a:t>14.2 Улсын хэмжээнд гэмт хэргээс урьдчилан сэргийлэх ажлыг зохицуулах зөвлөл /цаашид “Зохицуулах зөвлөл” гэх/ ажиллах ба орон тооны ажлын албатай байна. Аймаг, нийслэл, дүүргийн гэмт хэргээс урьдчилан сэргийлэх ажлыг зохицуулах зөвлөл / цаашид “Салбар зөвлөл” гэх/ нь орон тооны нарийн бичгийн даргатай байх бөгөөд орон тооны ажлын албатай байж болно. </a:t>
              </a:r>
            </a:p>
            <a:p>
              <a:pPr algn="just"/>
              <a:r>
                <a:rPr lang="mn-MN" sz="2000" dirty="0" smtClean="0">
                  <a:latin typeface="Arial" panose="020B0604020202020204" pitchFamily="34" charset="0"/>
                  <a:cs typeface="Arial" panose="020B0604020202020204" pitchFamily="34" charset="0"/>
                </a:rPr>
                <a:t>14.3 Зохицуулах зөвлөлийн бүрэлдэхүүн, ажиллах журмыг Засгийн газар, Салбар зөвлөлийн бүрэлдэхүүн, ажиллах журмыг тухайн шатны иргэдийн Төлөөлөгчдийн хурал Зохицуулах зөвлөлөөс баталсан нийтлэг журамд нийцүүлэн батална. </a:t>
              </a:r>
              <a:endParaRPr lang="en-US" sz="2000" dirty="0">
                <a:latin typeface="Arial" panose="020B0604020202020204" pitchFamily="34" charset="0"/>
                <a:cs typeface="Arial" panose="020B0604020202020204" pitchFamily="34" charset="0"/>
              </a:endParaRPr>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4" name="Rectangle 3"/>
          <p:cNvSpPr/>
          <p:nvPr/>
        </p:nvSpPr>
        <p:spPr>
          <a:xfrm>
            <a:off x="558330" y="1443308"/>
            <a:ext cx="7819608" cy="923330"/>
          </a:xfrm>
          <a:prstGeom prst="rect">
            <a:avLst/>
          </a:prstGeom>
        </p:spPr>
        <p:txBody>
          <a:bodyPr wrap="square">
            <a:spAutoFit/>
          </a:bodyPr>
          <a:lstStyle/>
          <a:p>
            <a:pPr algn="just"/>
            <a:endParaRPr lang="mn-MN"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57200" algn="just"/>
            <a:endParaRPr lang="mn-MN" dirty="0">
              <a:solidFill>
                <a:srgbClr val="002060"/>
              </a:solidFill>
              <a:latin typeface="Arial" panose="020B0604020202020204" pitchFamily="34" charset="0"/>
              <a:ea typeface="Times New Roman" panose="02020603050405020304" pitchFamily="18" charset="0"/>
            </a:endParaRPr>
          </a:p>
          <a:p>
            <a:pPr indent="457200" algn="just"/>
            <a:endParaRPr lang="mn-MN"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2544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377195"/>
            <a:ext cx="9144001" cy="7235195"/>
            <a:chOff x="0" y="-377195"/>
            <a:chExt cx="9144001"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144000"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144001"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sp>
        <p:nvSpPr>
          <p:cNvPr id="8" name="Content Placeholder 2"/>
          <p:cNvSpPr txBox="1">
            <a:spLocks/>
          </p:cNvSpPr>
          <p:nvPr/>
        </p:nvSpPr>
        <p:spPr>
          <a:xfrm>
            <a:off x="304800" y="2444262"/>
            <a:ext cx="8686800" cy="112541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mn-MN" sz="4985">
              <a:latin typeface="Arial"/>
              <a:cs typeface="Arial"/>
            </a:endParaRPr>
          </a:p>
          <a:p>
            <a:r>
              <a:rPr lang="mn-MN" sz="4985">
                <a:latin typeface="Arial"/>
                <a:cs typeface="Arial"/>
              </a:rPr>
              <a:t>Анхаарал хандуулсанд баярлалаа.</a:t>
            </a:r>
            <a:endParaRPr lang="en-US" sz="4985" dirty="0">
              <a:latin typeface="Arial"/>
              <a:cs typeface="Arial"/>
            </a:endParaRPr>
          </a:p>
        </p:txBody>
      </p:sp>
      <p:sp>
        <p:nvSpPr>
          <p:cNvPr id="10" name="Content Placeholder 2"/>
          <p:cNvSpPr txBox="1">
            <a:spLocks/>
          </p:cNvSpPr>
          <p:nvPr/>
        </p:nvSpPr>
        <p:spPr>
          <a:xfrm>
            <a:off x="140677" y="3716216"/>
            <a:ext cx="8850923" cy="1125415"/>
          </a:xfrm>
          <a:prstGeom prst="rect">
            <a:avLst/>
          </a:prstGeom>
        </p:spPr>
        <p:txBody>
          <a:bodyPr vert="horz" lIns="84406" tIns="42203" rIns="84406" bIns="42203"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r">
              <a:buNone/>
            </a:pPr>
            <a:r>
              <a:rPr lang="mn-MN" sz="2215" dirty="0">
                <a:latin typeface="Arial"/>
                <a:cs typeface="Arial"/>
              </a:rPr>
              <a:t>Холбоо барих: 51-265125</a:t>
            </a:r>
          </a:p>
          <a:p>
            <a:pPr marL="0" indent="0" algn="r">
              <a:buNone/>
            </a:pPr>
            <a:r>
              <a:rPr lang="mn-MN" sz="2215" dirty="0">
                <a:latin typeface="Arial"/>
                <a:cs typeface="Arial"/>
              </a:rPr>
              <a:t>Цахим хуудас: </a:t>
            </a:r>
            <a:r>
              <a:rPr lang="en-US" sz="2215" dirty="0">
                <a:latin typeface="Arial"/>
                <a:cs typeface="Arial"/>
                <a:hlinkClick r:id="rId5"/>
              </a:rPr>
              <a:t>www.cccp.mn</a:t>
            </a:r>
            <a:endParaRPr lang="en-US" sz="2215" dirty="0">
              <a:latin typeface="Arial"/>
              <a:cs typeface="Arial"/>
            </a:endParaRPr>
          </a:p>
          <a:p>
            <a:pPr marL="0" indent="0" algn="r">
              <a:buNone/>
            </a:pPr>
            <a:r>
              <a:rPr lang="en-US" sz="2215" dirty="0">
                <a:latin typeface="Arial"/>
                <a:cs typeface="Arial"/>
              </a:rPr>
              <a:t>Facebook page:</a:t>
            </a:r>
            <a:r>
              <a:rPr lang="mn-MN" sz="2215" dirty="0">
                <a:latin typeface="Arial"/>
                <a:cs typeface="Arial"/>
              </a:rPr>
              <a:t> </a:t>
            </a:r>
            <a:r>
              <a:rPr lang="en-US" sz="2215" dirty="0">
                <a:latin typeface="Arial"/>
                <a:cs typeface="Arial"/>
                <a:hlinkClick r:id="rId6"/>
              </a:rPr>
              <a:t>https://www.facebook.com/CrimePreventionMongolia/</a:t>
            </a:r>
            <a:r>
              <a:rPr lang="en-US" sz="2215" dirty="0">
                <a:latin typeface="Arial"/>
                <a:cs typeface="Arial"/>
              </a:rPr>
              <a:t> </a:t>
            </a:r>
          </a:p>
          <a:p>
            <a:pPr marL="0" indent="0" algn="r">
              <a:buNone/>
            </a:pPr>
            <a:endParaRPr lang="en-US" sz="2215" dirty="0">
              <a:latin typeface="Arial"/>
              <a:cs typeface="Arial"/>
            </a:endParaRPr>
          </a:p>
        </p:txBody>
      </p:sp>
    </p:spTree>
    <p:extLst>
      <p:ext uri="{BB962C8B-B14F-4D97-AF65-F5344CB8AC3E}">
        <p14:creationId xmlns:p14="http://schemas.microsoft.com/office/powerpoint/2010/main" val="44222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graphicFrame>
        <p:nvGraphicFramePr>
          <p:cNvPr id="8" name="Diagram 7"/>
          <p:cNvGraphicFramePr/>
          <p:nvPr>
            <p:extLst>
              <p:ext uri="{D42A27DB-BD31-4B8C-83A1-F6EECF244321}">
                <p14:modId xmlns:p14="http://schemas.microsoft.com/office/powerpoint/2010/main" val="3708338039"/>
              </p:ext>
            </p:extLst>
          </p:nvPr>
        </p:nvGraphicFramePr>
        <p:xfrm>
          <a:off x="304800" y="1042988"/>
          <a:ext cx="8534400" cy="543401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81567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graphicFrame>
        <p:nvGraphicFramePr>
          <p:cNvPr id="6" name="Diagram 5"/>
          <p:cNvGraphicFramePr/>
          <p:nvPr>
            <p:extLst>
              <p:ext uri="{D42A27DB-BD31-4B8C-83A1-F6EECF244321}">
                <p14:modId xmlns:p14="http://schemas.microsoft.com/office/powerpoint/2010/main" val="972739110"/>
              </p:ext>
            </p:extLst>
          </p:nvPr>
        </p:nvGraphicFramePr>
        <p:xfrm>
          <a:off x="0" y="1331100"/>
          <a:ext cx="8658225" cy="5283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p:cNvSpPr txBox="1"/>
          <p:nvPr/>
        </p:nvSpPr>
        <p:spPr>
          <a:xfrm>
            <a:off x="3314700" y="3228976"/>
            <a:ext cx="2143125" cy="1323439"/>
          </a:xfrm>
          <a:prstGeom prst="rect">
            <a:avLst/>
          </a:prstGeom>
          <a:noFill/>
        </p:spPr>
        <p:txBody>
          <a:bodyPr wrap="square" rtlCol="0">
            <a:spAutoFit/>
          </a:bodyPr>
          <a:lstStyle/>
          <a:p>
            <a:pPr algn="ctr"/>
            <a:r>
              <a:rPr lang="mn-MN" sz="1600" b="1" dirty="0" smtClean="0">
                <a:latin typeface="Arial" panose="020B0604020202020204" pitchFamily="34" charset="0"/>
                <a:cs typeface="Arial" panose="020B0604020202020204" pitchFamily="34" charset="0"/>
              </a:rPr>
              <a:t>Гэмт хэрэг, зөрчлөөс урьдчилан сэргийлэх тухай хуулийн зорилт </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21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graphicFrame>
        <p:nvGraphicFramePr>
          <p:cNvPr id="4" name="Diagram 3"/>
          <p:cNvGraphicFramePr/>
          <p:nvPr>
            <p:extLst>
              <p:ext uri="{D42A27DB-BD31-4B8C-83A1-F6EECF244321}">
                <p14:modId xmlns:p14="http://schemas.microsoft.com/office/powerpoint/2010/main" val="1081594557"/>
              </p:ext>
            </p:extLst>
          </p:nvPr>
        </p:nvGraphicFramePr>
        <p:xfrm>
          <a:off x="191084" y="1403814"/>
          <a:ext cx="8650518" cy="48609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3438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pic>
        <p:nvPicPr>
          <p:cNvPr id="6" name="Picture 5"/>
          <p:cNvPicPr>
            <a:picLocks noChangeAspect="1"/>
          </p:cNvPicPr>
          <p:nvPr/>
        </p:nvPicPr>
        <p:blipFill rotWithShape="1">
          <a:blip r:embed="rId5" cstate="print">
            <a:extLst>
              <a:ext uri="{BEBA8EAE-BF5A-486C-A8C5-ECC9F3942E4B}">
                <a14:imgProps xmlns:a14="http://schemas.microsoft.com/office/drawing/2010/main">
                  <a14:imgLayer r:embed="rId6">
                    <a14:imgEffect>
                      <a14:backgroundRemoval t="14237" b="41006" l="51267" r="100000"/>
                    </a14:imgEffect>
                  </a14:imgLayer>
                </a14:imgProps>
              </a:ext>
              <a:ext uri="{28A0092B-C50C-407E-A947-70E740481C1C}">
                <a14:useLocalDpi xmlns:a14="http://schemas.microsoft.com/office/drawing/2010/main" val="0"/>
              </a:ext>
            </a:extLst>
          </a:blip>
          <a:srcRect l="51289" t="11016" b="55617"/>
          <a:stretch/>
        </p:blipFill>
        <p:spPr>
          <a:xfrm>
            <a:off x="268929" y="1291594"/>
            <a:ext cx="8389295" cy="5166356"/>
          </a:xfrm>
          <a:prstGeom prst="rect">
            <a:avLst/>
          </a:prstGeom>
        </p:spPr>
      </p:pic>
      <p:sp>
        <p:nvSpPr>
          <p:cNvPr id="7" name="Rectangle 6"/>
          <p:cNvSpPr/>
          <p:nvPr/>
        </p:nvSpPr>
        <p:spPr>
          <a:xfrm>
            <a:off x="2900363" y="1044296"/>
            <a:ext cx="2899094" cy="1015663"/>
          </a:xfrm>
          <a:prstGeom prst="rect">
            <a:avLst/>
          </a:prstGeom>
        </p:spPr>
        <p:txBody>
          <a:bodyPr wrap="square">
            <a:spAutoFit/>
          </a:bodyPr>
          <a:lstStyle/>
          <a:p>
            <a:pPr algn="ctr"/>
            <a:r>
              <a:rPr lang="en-US" sz="1200" dirty="0" err="1">
                <a:latin typeface="Arial" panose="020B0604020202020204" pitchFamily="34" charset="0"/>
                <a:ea typeface="Verdana" panose="020B0604030504040204" pitchFamily="34" charset="0"/>
                <a:cs typeface="Arial" panose="020B0604020202020204" pitchFamily="34" charset="0"/>
              </a:rPr>
              <a:t>Гэмт</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хэрэг</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зөрчлийн</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шалтгаан</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нөхцөлийг</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арилгахад</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чиглэсэн</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эдийн</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засаг</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нийгэм</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эрх</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зүй</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зохион</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байгуулалт</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хүмүүжлийн</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шинж</a:t>
            </a:r>
            <a:r>
              <a:rPr lang="en-US" sz="1200" dirty="0">
                <a:latin typeface="Arial" panose="020B0604020202020204" pitchFamily="34" charset="0"/>
                <a:ea typeface="Verdana" panose="020B0604030504040204" pitchFamily="34" charset="0"/>
                <a:cs typeface="Arial" panose="020B0604020202020204" pitchFamily="34" charset="0"/>
              </a:rPr>
              <a:t> </a:t>
            </a:r>
            <a:r>
              <a:rPr lang="en-US" sz="1200" dirty="0" err="1" smtClean="0">
                <a:latin typeface="Arial" panose="020B0604020202020204" pitchFamily="34" charset="0"/>
                <a:ea typeface="Verdana" panose="020B0604030504040204" pitchFamily="34" charset="0"/>
                <a:cs typeface="Arial" panose="020B0604020202020204" pitchFamily="34" charset="0"/>
              </a:rPr>
              <a:t>чанартай</a:t>
            </a:r>
            <a:r>
              <a:rPr lang="en-US" sz="1200" dirty="0" smtClean="0">
                <a:latin typeface="Arial" panose="020B0604020202020204" pitchFamily="34" charset="0"/>
                <a:ea typeface="Verdana" panose="020B0604030504040204" pitchFamily="34" charset="0"/>
                <a:cs typeface="Arial" panose="020B0604020202020204" pitchFamily="34" charset="0"/>
              </a:rPr>
              <a:t> </a:t>
            </a:r>
            <a:r>
              <a:rPr lang="en-US" sz="1200" dirty="0" err="1" smtClean="0">
                <a:latin typeface="Arial" panose="020B0604020202020204" pitchFamily="34" charset="0"/>
                <a:ea typeface="Verdana" panose="020B0604030504040204" pitchFamily="34" charset="0"/>
                <a:cs typeface="Arial" panose="020B0604020202020204" pitchFamily="34" charset="0"/>
              </a:rPr>
              <a:t>арга</a:t>
            </a:r>
            <a:r>
              <a:rPr lang="en-US" sz="1200" dirty="0" smtClean="0">
                <a:latin typeface="Arial" panose="020B0604020202020204" pitchFamily="34" charset="0"/>
                <a:ea typeface="Verdana" panose="020B0604030504040204" pitchFamily="34" charset="0"/>
                <a:cs typeface="Arial" panose="020B0604020202020204" pitchFamily="34" charset="0"/>
              </a:rPr>
              <a:t> </a:t>
            </a:r>
            <a:r>
              <a:rPr lang="en-US" sz="1200" dirty="0" err="1">
                <a:latin typeface="Arial" panose="020B0604020202020204" pitchFamily="34" charset="0"/>
                <a:ea typeface="Verdana" panose="020B0604030504040204" pitchFamily="34" charset="0"/>
                <a:cs typeface="Arial" panose="020B0604020202020204" pitchFamily="34" charset="0"/>
              </a:rPr>
              <a:t>хэмжээ</a:t>
            </a:r>
            <a:endParaRPr lang="en-US" sz="1200" dirty="0">
              <a:latin typeface="Arial" panose="020B0604020202020204" pitchFamily="34" charset="0"/>
              <a:cs typeface="Arial" panose="020B0604020202020204" pitchFamily="34" charset="0"/>
            </a:endParaRPr>
          </a:p>
        </p:txBody>
      </p:sp>
      <p:sp>
        <p:nvSpPr>
          <p:cNvPr id="12" name="Rectangle 11"/>
          <p:cNvSpPr/>
          <p:nvPr/>
        </p:nvSpPr>
        <p:spPr>
          <a:xfrm>
            <a:off x="6088227" y="2487519"/>
            <a:ext cx="2899094" cy="646331"/>
          </a:xfrm>
          <a:prstGeom prst="rect">
            <a:avLst/>
          </a:prstGeom>
        </p:spPr>
        <p:txBody>
          <a:bodyPr wrap="square">
            <a:spAutoFit/>
          </a:bodyPr>
          <a:lstStyle/>
          <a:p>
            <a:pPr algn="ctr"/>
            <a:r>
              <a:rPr lang="en-US" sz="1200" dirty="0" err="1">
                <a:latin typeface="Arial" panose="020B0604020202020204" pitchFamily="34" charset="0"/>
                <a:cs typeface="Arial" panose="020B0604020202020204" pitchFamily="34" charset="0"/>
              </a:rPr>
              <a:t>Тодорхой</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төрлийн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гэмт</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хэрэг</a:t>
            </a:r>
            <a:r>
              <a:rPr lang="en-US" sz="1200" dirty="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зөрчл</a:t>
            </a:r>
            <a:r>
              <a:rPr lang="mn-MN" sz="1200" dirty="0" smtClean="0">
                <a:latin typeface="Arial" panose="020B0604020202020204" pitchFamily="34" charset="0"/>
                <a:cs typeface="Arial" panose="020B0604020202020204" pitchFamily="34" charset="0"/>
              </a:rPr>
              <a:t>өөс урьдчилан сэргийлэх </a:t>
            </a:r>
            <a:r>
              <a:rPr lang="en-US" sz="1200" dirty="0" err="1" smtClean="0">
                <a:latin typeface="Arial" panose="020B0604020202020204" pitchFamily="34" charset="0"/>
                <a:cs typeface="Arial" panose="020B0604020202020204" pitchFamily="34" charset="0"/>
              </a:rPr>
              <a:t>цогц</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арга</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хэмжээ</a:t>
            </a:r>
            <a:endParaRPr lang="en-US" sz="1200" dirty="0">
              <a:latin typeface="Arial" panose="020B0604020202020204" pitchFamily="34" charset="0"/>
              <a:cs typeface="Arial" panose="020B0604020202020204" pitchFamily="34" charset="0"/>
            </a:endParaRPr>
          </a:p>
        </p:txBody>
      </p:sp>
      <p:sp>
        <p:nvSpPr>
          <p:cNvPr id="13" name="Rectangle 12"/>
          <p:cNvSpPr/>
          <p:nvPr/>
        </p:nvSpPr>
        <p:spPr>
          <a:xfrm>
            <a:off x="-216847" y="2483400"/>
            <a:ext cx="2899094" cy="646331"/>
          </a:xfrm>
          <a:prstGeom prst="rect">
            <a:avLst/>
          </a:prstGeom>
        </p:spPr>
        <p:txBody>
          <a:bodyPr wrap="square">
            <a:spAutoFit/>
          </a:bodyPr>
          <a:lstStyle/>
          <a:p>
            <a:pPr algn="ctr"/>
            <a:r>
              <a:rPr lang="mn-MN" sz="1200" dirty="0" smtClean="0">
                <a:latin typeface="Arial" panose="020B0604020202020204" pitchFamily="34" charset="0"/>
                <a:cs typeface="Arial" panose="020B0604020202020204" pitchFamily="34" charset="0"/>
              </a:rPr>
              <a:t>Гэмт хэрэг, зөрчлөөс </a:t>
            </a:r>
            <a:r>
              <a:rPr lang="en-US" sz="1200" dirty="0" err="1" smtClean="0">
                <a:latin typeface="Arial" panose="020B0604020202020204" pitchFamily="34" charset="0"/>
                <a:cs typeface="Arial" panose="020B0604020202020204" pitchFamily="34" charset="0"/>
              </a:rPr>
              <a:t>урьдчилан</a:t>
            </a:r>
            <a:r>
              <a:rPr lang="en-US"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сэргийлэх </a:t>
            </a:r>
            <a:r>
              <a:rPr lang="en-US" sz="1200" dirty="0" err="1" smtClean="0">
                <a:latin typeface="Arial" panose="020B0604020202020204" pitchFamily="34" charset="0"/>
                <a:cs typeface="Arial" panose="020B0604020202020204" pitchFamily="34" charset="0"/>
              </a:rPr>
              <a:t>нөлөөллийн</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цогц</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арга</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хэмжээ</a:t>
            </a:r>
            <a:endParaRPr lang="en-US" sz="1200" dirty="0">
              <a:latin typeface="Arial" panose="020B0604020202020204" pitchFamily="34" charset="0"/>
              <a:cs typeface="Arial" panose="020B0604020202020204" pitchFamily="34" charset="0"/>
            </a:endParaRPr>
          </a:p>
        </p:txBody>
      </p:sp>
      <p:sp>
        <p:nvSpPr>
          <p:cNvPr id="15" name="Rectangle 14"/>
          <p:cNvSpPr/>
          <p:nvPr/>
        </p:nvSpPr>
        <p:spPr>
          <a:xfrm>
            <a:off x="4743275" y="5128405"/>
            <a:ext cx="2899094" cy="1015663"/>
          </a:xfrm>
          <a:prstGeom prst="rect">
            <a:avLst/>
          </a:prstGeom>
        </p:spPr>
        <p:txBody>
          <a:bodyPr wrap="square">
            <a:spAutoFit/>
          </a:bodyPr>
          <a:lstStyle/>
          <a:p>
            <a:pPr algn="ctr"/>
            <a:r>
              <a:rPr lang="en-US" sz="1200" dirty="0" err="1">
                <a:latin typeface="Arial" panose="020B0604020202020204" pitchFamily="34" charset="0"/>
                <a:cs typeface="Arial" panose="020B0604020202020204" pitchFamily="34" charset="0"/>
              </a:rPr>
              <a:t>Тодорхой</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этгээд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гэмт</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хэрэг</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зөрчил</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үйлдэхээс</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урьдчилан</a:t>
            </a:r>
            <a:r>
              <a:rPr lang="en-US" sz="1200" dirty="0">
                <a:latin typeface="Arial" panose="020B0604020202020204" pitchFamily="34" charset="0"/>
                <a:cs typeface="Arial" panose="020B0604020202020204" pitchFamily="34" charset="0"/>
              </a:rPr>
              <a:t> сэргийлэх </a:t>
            </a:r>
            <a:r>
              <a:rPr lang="en-US" sz="1200" dirty="0" err="1">
                <a:latin typeface="Arial" panose="020B0604020202020204" pitchFamily="34" charset="0"/>
                <a:cs typeface="Arial" panose="020B0604020202020204" pitchFamily="34" charset="0"/>
              </a:rPr>
              <a:t>зорилгоор</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түүний</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зан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үйл</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ёс</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суртахуунд</a:t>
            </a:r>
            <a:r>
              <a:rPr lang="en-US" sz="1200" dirty="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нөлөөлөх</a:t>
            </a:r>
            <a:r>
              <a:rPr lang="mn-MN"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цогц</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арга</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хэмжээ</a:t>
            </a:r>
            <a:endParaRPr lang="en-US" sz="1200" dirty="0">
              <a:latin typeface="Arial" panose="020B0604020202020204" pitchFamily="34" charset="0"/>
              <a:cs typeface="Arial" panose="020B0604020202020204" pitchFamily="34" charset="0"/>
            </a:endParaRPr>
          </a:p>
        </p:txBody>
      </p:sp>
      <p:sp>
        <p:nvSpPr>
          <p:cNvPr id="16" name="Rectangle 15"/>
          <p:cNvSpPr/>
          <p:nvPr/>
        </p:nvSpPr>
        <p:spPr>
          <a:xfrm>
            <a:off x="1056555" y="5128406"/>
            <a:ext cx="2899094" cy="830997"/>
          </a:xfrm>
          <a:prstGeom prst="rect">
            <a:avLst/>
          </a:prstGeom>
        </p:spPr>
        <p:txBody>
          <a:bodyPr wrap="square">
            <a:spAutoFit/>
          </a:bodyPr>
          <a:lstStyle/>
          <a:p>
            <a:pPr algn="ctr"/>
            <a:r>
              <a:rPr lang="mn-MN" sz="1200" dirty="0" smtClean="0">
                <a:latin typeface="Arial" panose="020B0604020202020204" pitchFamily="34" charset="0"/>
                <a:cs typeface="Arial" panose="020B0604020202020204" pitchFamily="34" charset="0"/>
              </a:rPr>
              <a:t>Х</a:t>
            </a:r>
            <a:r>
              <a:rPr lang="en-US" sz="1200" dirty="0" err="1" smtClean="0">
                <a:latin typeface="Arial" panose="020B0604020202020204" pitchFamily="34" charset="0"/>
                <a:cs typeface="Arial" panose="020B0604020202020204" pitchFamily="34" charset="0"/>
              </a:rPr>
              <a:t>янан</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шалгах</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ажиллагааг</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боловсронгуй</a:t>
            </a:r>
            <a:r>
              <a:rPr lang="en-US" sz="1200" dirty="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болго</a:t>
            </a:r>
            <a:r>
              <a:rPr lang="mn-MN" sz="1200" dirty="0" smtClean="0">
                <a:latin typeface="Arial" panose="020B0604020202020204" pitchFamily="34" charset="0"/>
                <a:cs typeface="Arial" panose="020B0604020202020204" pitchFamily="34" charset="0"/>
              </a:rPr>
              <a:t>ж</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хариуцлага</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хүлээлгэх</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үйл</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ажиллагааны</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бодлогын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нэгдмэл</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байдлыг</a:t>
            </a:r>
            <a:r>
              <a:rPr lang="en-US" sz="1200" dirty="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ханга</a:t>
            </a:r>
            <a:r>
              <a:rPr lang="mn-MN" sz="1200" dirty="0" smtClean="0">
                <a:latin typeface="Arial" panose="020B0604020202020204" pitchFamily="34" charset="0"/>
                <a:cs typeface="Arial" panose="020B0604020202020204" pitchFamily="34" charset="0"/>
              </a:rPr>
              <a:t>х</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5999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graphicFrame>
        <p:nvGraphicFramePr>
          <p:cNvPr id="4" name="Diagram 3"/>
          <p:cNvGraphicFramePr/>
          <p:nvPr>
            <p:extLst>
              <p:ext uri="{D42A27DB-BD31-4B8C-83A1-F6EECF244321}">
                <p14:modId xmlns:p14="http://schemas.microsoft.com/office/powerpoint/2010/main" val="2239834917"/>
              </p:ext>
            </p:extLst>
          </p:nvPr>
        </p:nvGraphicFramePr>
        <p:xfrm>
          <a:off x="342900" y="1396999"/>
          <a:ext cx="8229600" cy="50323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45147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grpSp>
        <p:nvGrpSpPr>
          <p:cNvPr id="19" name="Group 18"/>
          <p:cNvGrpSpPr/>
          <p:nvPr/>
        </p:nvGrpSpPr>
        <p:grpSpPr>
          <a:xfrm>
            <a:off x="-2278091" y="1118184"/>
            <a:ext cx="11214360" cy="5638783"/>
            <a:chOff x="-2278091" y="1118184"/>
            <a:chExt cx="11214360" cy="5638783"/>
          </a:xfrm>
        </p:grpSpPr>
        <p:graphicFrame>
          <p:nvGraphicFramePr>
            <p:cNvPr id="12" name="Chart 11"/>
            <p:cNvGraphicFramePr/>
            <p:nvPr>
              <p:extLst>
                <p:ext uri="{D42A27DB-BD31-4B8C-83A1-F6EECF244321}">
                  <p14:modId xmlns:p14="http://schemas.microsoft.com/office/powerpoint/2010/main" val="2279077410"/>
                </p:ext>
              </p:extLst>
            </p:nvPr>
          </p:nvGraphicFramePr>
          <p:xfrm>
            <a:off x="-2278091" y="1206130"/>
            <a:ext cx="7068370" cy="4804408"/>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12"/>
            <p:cNvSpPr/>
            <p:nvPr/>
          </p:nvSpPr>
          <p:spPr>
            <a:xfrm>
              <a:off x="-805321" y="1277080"/>
              <a:ext cx="2061415" cy="4470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51038" y="3164038"/>
              <a:ext cx="1952393" cy="954107"/>
            </a:xfrm>
            <a:prstGeom prst="rect">
              <a:avLst/>
            </a:prstGeom>
            <a:noFill/>
          </p:spPr>
          <p:txBody>
            <a:bodyPr wrap="square" rtlCol="0">
              <a:spAutoFit/>
            </a:bodyPr>
            <a:lstStyle/>
            <a:p>
              <a:pPr algn="ctr"/>
              <a:r>
                <a:rPr lang="mn-MN" sz="1400" b="1" dirty="0" smtClean="0">
                  <a:solidFill>
                    <a:srgbClr val="002060"/>
                  </a:solidFill>
                  <a:latin typeface="Arial" panose="020B0604020202020204" pitchFamily="34" charset="0"/>
                  <a:cs typeface="Arial" panose="020B0604020202020204" pitchFamily="34" charset="0"/>
                </a:rPr>
                <a:t>ГЭМТ ХЭРЭГ, ЗӨРЧЛӨӨС УРЬДЧИЛАН СЭРГИЙЛЭХ АЖИЛ</a:t>
              </a:r>
              <a:endParaRPr lang="en-US" sz="1400" b="1" dirty="0">
                <a:solidFill>
                  <a:srgbClr val="002060"/>
                </a:solidFill>
                <a:latin typeface="Arial" panose="020B0604020202020204" pitchFamily="34" charset="0"/>
                <a:cs typeface="Arial" panose="020B0604020202020204" pitchFamily="34" charset="0"/>
              </a:endParaRPr>
            </a:p>
          </p:txBody>
        </p:sp>
        <p:sp>
          <p:nvSpPr>
            <p:cNvPr id="17" name="Rounded Rectangle 16"/>
            <p:cNvSpPr/>
            <p:nvPr/>
          </p:nvSpPr>
          <p:spPr>
            <a:xfrm>
              <a:off x="3977371" y="2638009"/>
              <a:ext cx="4770207" cy="1779744"/>
            </a:xfrm>
            <a:prstGeom prst="roundRect">
              <a:avLst/>
            </a:prstGeom>
            <a:solidFill>
              <a:schemeClr val="bg1"/>
            </a:solidFill>
            <a:ln w="889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mn-MN" sz="1700" dirty="0" smtClean="0">
                  <a:solidFill>
                    <a:srgbClr val="002060"/>
                  </a:solidFill>
                </a:rPr>
                <a:t>Гэмт хэрэг, зөрчлийн талаарх мэдээг төлбөртэй авах</a:t>
              </a:r>
            </a:p>
            <a:p>
              <a:pPr marL="285750" indent="-285750">
                <a:buFontTx/>
                <a:buChar char="-"/>
              </a:pPr>
              <a:r>
                <a:rPr lang="mn-MN" sz="1700" dirty="0" smtClean="0">
                  <a:solidFill>
                    <a:srgbClr val="002060"/>
                  </a:solidFill>
                </a:rPr>
                <a:t>Иргэн, хуулийн этгээдийг шагнаж, урамшуулах</a:t>
              </a:r>
            </a:p>
            <a:p>
              <a:pPr marL="285750" indent="-285750">
                <a:buFontTx/>
                <a:buChar char="-"/>
              </a:pPr>
              <a:r>
                <a:rPr lang="mn-MN" sz="1700" dirty="0" smtClean="0">
                  <a:solidFill>
                    <a:srgbClr val="002060"/>
                  </a:solidFill>
                </a:rPr>
                <a:t>Гэмт хэрэг, зөрчлөөс урьдчилан сэргийлэх ажилд оролцох баталгааг хангах</a:t>
              </a:r>
              <a:endParaRPr lang="en-US" sz="1700" dirty="0">
                <a:solidFill>
                  <a:srgbClr val="002060"/>
                </a:solidFill>
              </a:endParaRPr>
            </a:p>
          </p:txBody>
        </p:sp>
        <p:sp>
          <p:nvSpPr>
            <p:cNvPr id="18" name="Rounded Rectangle 17"/>
            <p:cNvSpPr/>
            <p:nvPr/>
          </p:nvSpPr>
          <p:spPr>
            <a:xfrm>
              <a:off x="3541486" y="4660903"/>
              <a:ext cx="5394783" cy="2096064"/>
            </a:xfrm>
            <a:prstGeom prst="roundRect">
              <a:avLst/>
            </a:prstGeom>
            <a:solidFill>
              <a:schemeClr val="bg1"/>
            </a:solidFill>
            <a:ln w="889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mn-MN" sz="1600" dirty="0">
                  <a:solidFill>
                    <a:srgbClr val="002060"/>
                  </a:solidFill>
                </a:rPr>
                <a:t>Гэмт хэрэг, </a:t>
              </a:r>
              <a:r>
                <a:rPr lang="mn-MN" sz="1600" dirty="0" smtClean="0">
                  <a:solidFill>
                    <a:srgbClr val="002060"/>
                  </a:solidFill>
                </a:rPr>
                <a:t>зөрчлөөс урьдчилан сэргийлэх үйл ажиллагааг нийтэд таниулах, сэрэмжлүүлэх үйл ажиллагааг гол зорилгоо болгоно</a:t>
              </a:r>
              <a:endParaRPr lang="mn-MN" sz="1600" dirty="0">
                <a:solidFill>
                  <a:srgbClr val="002060"/>
                </a:solidFill>
              </a:endParaRPr>
            </a:p>
            <a:p>
              <a:pPr marL="285750" indent="-285750">
                <a:buFontTx/>
                <a:buChar char="-"/>
              </a:pPr>
              <a:r>
                <a:rPr lang="mn-MN" sz="1600" dirty="0" smtClean="0">
                  <a:solidFill>
                    <a:srgbClr val="002060"/>
                  </a:solidFill>
                </a:rPr>
                <a:t>Гэмт </a:t>
              </a:r>
              <a:r>
                <a:rPr lang="mn-MN" sz="1600" dirty="0">
                  <a:solidFill>
                    <a:srgbClr val="002060"/>
                  </a:solidFill>
                </a:rPr>
                <a:t>хэрэг, </a:t>
              </a:r>
              <a:r>
                <a:rPr lang="mn-MN" sz="1600" dirty="0" smtClean="0">
                  <a:solidFill>
                    <a:srgbClr val="002060"/>
                  </a:solidFill>
                </a:rPr>
                <a:t>зөрчлөөс </a:t>
              </a:r>
              <a:r>
                <a:rPr lang="mn-MN" sz="1600" dirty="0">
                  <a:solidFill>
                    <a:srgbClr val="002060"/>
                  </a:solidFill>
                </a:rPr>
                <a:t>урьдчилан сэргийлэх </a:t>
              </a:r>
              <a:r>
                <a:rPr lang="mn-MN" sz="1600" dirty="0" smtClean="0">
                  <a:solidFill>
                    <a:srgbClr val="002060"/>
                  </a:solidFill>
                </a:rPr>
                <a:t>агуулга бүхий мэдээ мэдээллийг үнэ төлбөргүй, шуурхай нэвтрүүлэх</a:t>
              </a:r>
            </a:p>
            <a:p>
              <a:pPr marL="285750" indent="-285750">
                <a:buFontTx/>
                <a:buChar char="-"/>
              </a:pPr>
              <a:r>
                <a:rPr lang="mn-MN" sz="1600" dirty="0" smtClean="0">
                  <a:solidFill>
                    <a:srgbClr val="002060"/>
                  </a:solidFill>
                </a:rPr>
                <a:t>Гэмт хэрэг, зөрчлийг сурталчилсан, өдөөн хатгасан мэдээ мэдээллийг нийтлэх, нэвтрүүлэхийг хориглох</a:t>
              </a:r>
              <a:endParaRPr lang="en-US" sz="1600" dirty="0"/>
            </a:p>
          </p:txBody>
        </p:sp>
        <p:sp>
          <p:nvSpPr>
            <p:cNvPr id="16" name="Rounded Rectangle 15"/>
            <p:cNvSpPr/>
            <p:nvPr/>
          </p:nvSpPr>
          <p:spPr>
            <a:xfrm>
              <a:off x="3667582" y="1118184"/>
              <a:ext cx="5268687" cy="1276675"/>
            </a:xfrm>
            <a:prstGeom prst="roundRect">
              <a:avLst/>
            </a:prstGeom>
            <a:solidFill>
              <a:schemeClr val="bg1"/>
            </a:solidFill>
            <a:ln w="889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mn-MN" sz="1700" dirty="0" smtClean="0">
                  <a:solidFill>
                    <a:srgbClr val="002060"/>
                  </a:solidFill>
                </a:rPr>
                <a:t>Гэмт хэрэг, зөрчлийн талаарх судалгаа</a:t>
              </a:r>
            </a:p>
            <a:p>
              <a:pPr marL="285750" indent="-285750">
                <a:buFontTx/>
                <a:buChar char="-"/>
              </a:pPr>
              <a:r>
                <a:rPr lang="mn-MN" sz="1700" dirty="0" smtClean="0">
                  <a:solidFill>
                    <a:srgbClr val="002060"/>
                  </a:solidFill>
                </a:rPr>
                <a:t>Гэмт хэрэг, зөрчлийн статистикийн үйл ажиллагаа эрхлэх </a:t>
              </a:r>
            </a:p>
            <a:p>
              <a:pPr marL="285750" indent="-285750">
                <a:buFontTx/>
                <a:buChar char="-"/>
              </a:pPr>
              <a:r>
                <a:rPr lang="mn-MN" sz="1700" dirty="0" smtClean="0">
                  <a:solidFill>
                    <a:srgbClr val="002060"/>
                  </a:solidFill>
                </a:rPr>
                <a:t>Эрдэм шинжилгээний ажил </a:t>
              </a:r>
              <a:endParaRPr lang="en-US" sz="1700" dirty="0">
                <a:solidFill>
                  <a:srgbClr val="002060"/>
                </a:solidFill>
              </a:endParaRPr>
            </a:p>
          </p:txBody>
        </p:sp>
      </p:grpSp>
      <p:cxnSp>
        <p:nvCxnSpPr>
          <p:cNvPr id="24" name="Straight Arrow Connector 23"/>
          <p:cNvCxnSpPr/>
          <p:nvPr/>
        </p:nvCxnSpPr>
        <p:spPr>
          <a:xfrm flipH="1">
            <a:off x="3251200" y="1756521"/>
            <a:ext cx="566057" cy="1"/>
          </a:xfrm>
          <a:prstGeom prst="straightConnector1">
            <a:avLst/>
          </a:prstGeom>
          <a:ln w="22225">
            <a:solidFill>
              <a:schemeClr val="accent1">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742651" y="1756521"/>
            <a:ext cx="511458" cy="36073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251200" y="5749786"/>
            <a:ext cx="566057" cy="1"/>
          </a:xfrm>
          <a:prstGeom prst="straightConnector1">
            <a:avLst/>
          </a:prstGeom>
          <a:ln w="22225">
            <a:solidFill>
              <a:schemeClr val="accent3"/>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2714576" y="5389057"/>
            <a:ext cx="539533" cy="360729"/>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3491321" y="3541308"/>
            <a:ext cx="655686" cy="0"/>
          </a:xfrm>
          <a:prstGeom prst="straightConnector1">
            <a:avLst/>
          </a:prstGeom>
          <a:ln w="22225">
            <a:solidFill>
              <a:schemeClr val="accent2"/>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4314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7732" y="-377195"/>
            <a:ext cx="9351732" cy="7235195"/>
            <a:chOff x="0" y="-377195"/>
            <a:chExt cx="9351732" cy="723519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7002" b="18600"/>
            <a:stretch/>
          </p:blipFill>
          <p:spPr>
            <a:xfrm>
              <a:off x="0" y="0"/>
              <a:ext cx="9351732" cy="685800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69629"/>
            <a:stretch/>
          </p:blipFill>
          <p:spPr>
            <a:xfrm>
              <a:off x="7296007" y="-377195"/>
              <a:ext cx="1847994" cy="1668789"/>
            </a:xfrm>
            <a:prstGeom prst="rect">
              <a:avLst/>
            </a:prstGeom>
          </p:spPr>
        </p:pic>
        <p:sp>
          <p:nvSpPr>
            <p:cNvPr id="5" name="Rectangle 4"/>
            <p:cNvSpPr/>
            <p:nvPr/>
          </p:nvSpPr>
          <p:spPr>
            <a:xfrm>
              <a:off x="0" y="868441"/>
              <a:ext cx="9351732" cy="598955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1027465" y="103257"/>
              <a:ext cx="6718041" cy="707886"/>
            </a:xfrm>
            <a:prstGeom prst="rect">
              <a:avLst/>
            </a:prstGeom>
            <a:noFill/>
          </p:spPr>
          <p:txBody>
            <a:bodyPr wrap="square" rtlCol="0">
              <a:spAutoFit/>
            </a:bodyPr>
            <a:lstStyle/>
            <a:p>
              <a:pPr algn="ctr"/>
              <a:r>
                <a:rPr lang="mn-MN" sz="2000" b="1" dirty="0">
                  <a:solidFill>
                    <a:schemeClr val="bg1"/>
                  </a:solidFill>
                  <a:latin typeface="Arial" panose="020B0604020202020204" pitchFamily="34" charset="0"/>
                  <a:cs typeface="Arial" panose="020B0604020202020204" pitchFamily="34" charset="0"/>
                </a:rPr>
                <a:t>МОНГОЛ УЛСАД ГЭМТ ХЭРГЭЭС УРЬДЧИЛАН СЭРГИЙЛЭХ АЖЛЫГ ЗОХИЦУУЛАХ ЗӨВЛӨЛ</a:t>
              </a:r>
              <a:endParaRPr lang="en-US" sz="2000" b="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1030" t="3172" r="67500" b="3174"/>
            <a:stretch/>
          </p:blipFill>
          <p:spPr>
            <a:xfrm>
              <a:off x="92712" y="39506"/>
              <a:ext cx="767900" cy="789429"/>
            </a:xfrm>
            <a:prstGeom prst="rect">
              <a:avLst/>
            </a:prstGeom>
          </p:spPr>
        </p:pic>
      </p:gr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156" y="886233"/>
            <a:ext cx="9293456" cy="5971767"/>
          </a:xfrm>
          <a:prstGeom prst="rect">
            <a:avLst/>
          </a:prstGeom>
        </p:spPr>
      </p:pic>
      <p:sp>
        <p:nvSpPr>
          <p:cNvPr id="6" name="TextBox 5"/>
          <p:cNvSpPr txBox="1"/>
          <p:nvPr/>
        </p:nvSpPr>
        <p:spPr>
          <a:xfrm>
            <a:off x="3343275" y="1173825"/>
            <a:ext cx="2486432" cy="892552"/>
          </a:xfrm>
          <a:prstGeom prst="rect">
            <a:avLst/>
          </a:prstGeom>
          <a:solidFill>
            <a:schemeClr val="bg1"/>
          </a:solidFill>
          <a:ln>
            <a:solidFill>
              <a:schemeClr val="bg1"/>
            </a:solidFill>
          </a:ln>
        </p:spPr>
        <p:txBody>
          <a:bodyPr wrap="square" rtlCol="0">
            <a:spAutoFit/>
          </a:bodyPr>
          <a:lstStyle/>
          <a:p>
            <a:pPr algn="ctr"/>
            <a:r>
              <a:rPr lang="mn-MN" sz="1300" dirty="0" smtClean="0"/>
              <a:t>Гэмт хэрэг, зөрчлөөс урьдчилан</a:t>
            </a:r>
          </a:p>
          <a:p>
            <a:pPr algn="ctr"/>
            <a:r>
              <a:rPr lang="mn-MN" sz="1300" dirty="0" smtClean="0"/>
              <a:t>сэргийлэх ажилд идэвхтэй</a:t>
            </a:r>
          </a:p>
          <a:p>
            <a:pPr algn="ctr"/>
            <a:r>
              <a:rPr lang="mn-MN" sz="1300" dirty="0" smtClean="0"/>
              <a:t>оролцсон хүн, хуулийн этгээдийг </a:t>
            </a:r>
          </a:p>
          <a:p>
            <a:pPr algn="ctr"/>
            <a:r>
              <a:rPr lang="mn-MN" sz="1300" dirty="0" smtClean="0"/>
              <a:t>урамшуулах</a:t>
            </a:r>
            <a:endParaRPr lang="en-US" sz="1300" dirty="0"/>
          </a:p>
        </p:txBody>
      </p:sp>
      <p:sp>
        <p:nvSpPr>
          <p:cNvPr id="10" name="TextBox 9"/>
          <p:cNvSpPr txBox="1"/>
          <p:nvPr/>
        </p:nvSpPr>
        <p:spPr>
          <a:xfrm>
            <a:off x="1128713" y="2895866"/>
            <a:ext cx="1314449" cy="1277273"/>
          </a:xfrm>
          <a:prstGeom prst="rect">
            <a:avLst/>
          </a:prstGeom>
          <a:solidFill>
            <a:schemeClr val="bg1"/>
          </a:solidFill>
          <a:ln>
            <a:solidFill>
              <a:schemeClr val="bg1"/>
            </a:solidFill>
          </a:ln>
        </p:spPr>
        <p:txBody>
          <a:bodyPr wrap="square" rtlCol="0">
            <a:spAutoFit/>
          </a:bodyPr>
          <a:lstStyle/>
          <a:p>
            <a:pPr algn="ctr"/>
            <a:r>
              <a:rPr lang="mn-MN" sz="1100" dirty="0" smtClean="0"/>
              <a:t>Нийтийн хэв </a:t>
            </a:r>
          </a:p>
          <a:p>
            <a:pPr algn="ctr"/>
            <a:r>
              <a:rPr lang="mn-MN" sz="1100" dirty="0" smtClean="0"/>
              <a:t>журам сахиулах </a:t>
            </a:r>
          </a:p>
          <a:p>
            <a:pPr algn="ctr"/>
            <a:r>
              <a:rPr lang="mn-MN" sz="1100" dirty="0" smtClean="0"/>
              <a:t>зорилгоор олон </a:t>
            </a:r>
          </a:p>
          <a:p>
            <a:pPr algn="ctr"/>
            <a:r>
              <a:rPr lang="mn-MN" sz="1100" dirty="0" smtClean="0"/>
              <a:t>нийтийн </a:t>
            </a:r>
          </a:p>
          <a:p>
            <a:pPr algn="ctr"/>
            <a:r>
              <a:rPr lang="mn-MN" sz="1100" dirty="0" smtClean="0"/>
              <a:t>байцаагчийн</a:t>
            </a:r>
          </a:p>
          <a:p>
            <a:pPr algn="ctr"/>
            <a:r>
              <a:rPr lang="mn-MN" sz="1100" dirty="0" smtClean="0"/>
              <a:t>үүрэг </a:t>
            </a:r>
          </a:p>
          <a:p>
            <a:pPr algn="ctr"/>
            <a:r>
              <a:rPr lang="mn-MN" sz="1100" dirty="0" smtClean="0"/>
              <a:t>гүйцэтгүүлэх</a:t>
            </a:r>
            <a:endParaRPr lang="en-US" sz="1100" dirty="0"/>
          </a:p>
        </p:txBody>
      </p:sp>
      <p:sp>
        <p:nvSpPr>
          <p:cNvPr id="12" name="TextBox 11"/>
          <p:cNvSpPr txBox="1"/>
          <p:nvPr/>
        </p:nvSpPr>
        <p:spPr>
          <a:xfrm>
            <a:off x="6629401" y="3313340"/>
            <a:ext cx="1414463" cy="900246"/>
          </a:xfrm>
          <a:prstGeom prst="rect">
            <a:avLst/>
          </a:prstGeom>
          <a:solidFill>
            <a:schemeClr val="bg1"/>
          </a:solidFill>
          <a:ln cap="rnd">
            <a:solidFill>
              <a:schemeClr val="bg1"/>
            </a:solidFill>
          </a:ln>
        </p:spPr>
        <p:txBody>
          <a:bodyPr wrap="square" rtlCol="0">
            <a:spAutoFit/>
          </a:bodyPr>
          <a:lstStyle/>
          <a:p>
            <a:pPr algn="ctr"/>
            <a:r>
              <a:rPr lang="mn-MN" sz="1050" dirty="0" smtClean="0"/>
              <a:t>Гэмт хэрэг,</a:t>
            </a:r>
          </a:p>
          <a:p>
            <a:pPr algn="ctr"/>
            <a:r>
              <a:rPr lang="mn-MN" sz="1050" dirty="0" smtClean="0"/>
              <a:t>зөрчлийн тухай</a:t>
            </a:r>
          </a:p>
          <a:p>
            <a:pPr algn="ctr"/>
            <a:r>
              <a:rPr lang="mn-MN" sz="1050" dirty="0" smtClean="0"/>
              <a:t>мэдээллийг</a:t>
            </a:r>
          </a:p>
          <a:p>
            <a:pPr algn="ctr"/>
            <a:r>
              <a:rPr lang="mn-MN" sz="1050" dirty="0" smtClean="0"/>
              <a:t>иргэдээс төлбөртэй авах</a:t>
            </a:r>
          </a:p>
        </p:txBody>
      </p:sp>
      <p:sp>
        <p:nvSpPr>
          <p:cNvPr id="7" name="Oval 6"/>
          <p:cNvSpPr/>
          <p:nvPr/>
        </p:nvSpPr>
        <p:spPr>
          <a:xfrm>
            <a:off x="3643313" y="3475705"/>
            <a:ext cx="1800225" cy="141061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mn-MN" sz="1200" b="1" dirty="0" smtClean="0">
                <a:solidFill>
                  <a:srgbClr val="7030A0"/>
                </a:solidFill>
                <a:latin typeface="Arial" panose="020B0604020202020204" pitchFamily="34" charset="0"/>
                <a:cs typeface="Arial" panose="020B0604020202020204" pitchFamily="34" charset="0"/>
              </a:rPr>
              <a:t>ГЭМТ ХЭРЭГ ЗӨРЧЛӨӨС УРЬДЧИЛАН СЭРГИЙЛЭХ АЖИЛД ОЛОН НИЙТИЙН ОРОЛЦООГ ХАНГАХ</a:t>
            </a:r>
            <a:endParaRPr lang="en-US" sz="1200" b="1" dirty="0">
              <a:solidFill>
                <a:srgbClr val="7030A0"/>
              </a:solidFill>
              <a:latin typeface="Arial" panose="020B0604020202020204" pitchFamily="34" charset="0"/>
              <a:cs typeface="Arial" panose="020B0604020202020204" pitchFamily="34" charset="0"/>
            </a:endParaRPr>
          </a:p>
        </p:txBody>
      </p:sp>
      <p:sp>
        <p:nvSpPr>
          <p:cNvPr id="13" name="TextBox 12"/>
          <p:cNvSpPr txBox="1"/>
          <p:nvPr/>
        </p:nvSpPr>
        <p:spPr>
          <a:xfrm>
            <a:off x="1383506" y="5719296"/>
            <a:ext cx="2119312" cy="769441"/>
          </a:xfrm>
          <a:prstGeom prst="rect">
            <a:avLst/>
          </a:prstGeom>
          <a:solidFill>
            <a:schemeClr val="bg1"/>
          </a:solidFill>
          <a:ln>
            <a:solidFill>
              <a:schemeClr val="bg1"/>
            </a:solidFill>
          </a:ln>
        </p:spPr>
        <p:txBody>
          <a:bodyPr wrap="square" rtlCol="0">
            <a:spAutoFit/>
          </a:bodyPr>
          <a:lstStyle/>
          <a:p>
            <a:pPr algn="ctr"/>
            <a:r>
              <a:rPr lang="mn-MN" sz="1100" dirty="0" smtClean="0"/>
              <a:t>Төрийн байгууллагын үйл</a:t>
            </a:r>
          </a:p>
          <a:p>
            <a:pPr algn="ctr"/>
            <a:r>
              <a:rPr lang="mn-MN" sz="1100" dirty="0" smtClean="0"/>
              <a:t>ажиллагаанд олон нийтийн</a:t>
            </a:r>
          </a:p>
          <a:p>
            <a:pPr algn="ctr"/>
            <a:r>
              <a:rPr lang="mn-MN" sz="1100" dirty="0" smtClean="0"/>
              <a:t>хөндлөнгийн хяналтын</a:t>
            </a:r>
          </a:p>
          <a:p>
            <a:pPr algn="ctr"/>
            <a:r>
              <a:rPr lang="mn-MN" sz="1100" dirty="0" smtClean="0"/>
              <a:t>тогтолцоог бий болгох</a:t>
            </a:r>
            <a:endParaRPr lang="en-US" sz="1100" dirty="0"/>
          </a:p>
        </p:txBody>
      </p:sp>
      <p:sp>
        <p:nvSpPr>
          <p:cNvPr id="15" name="TextBox 14"/>
          <p:cNvSpPr txBox="1"/>
          <p:nvPr/>
        </p:nvSpPr>
        <p:spPr>
          <a:xfrm>
            <a:off x="5649442" y="5748098"/>
            <a:ext cx="2119312" cy="800219"/>
          </a:xfrm>
          <a:prstGeom prst="rect">
            <a:avLst/>
          </a:prstGeom>
          <a:solidFill>
            <a:schemeClr val="bg1"/>
          </a:solidFill>
          <a:ln>
            <a:solidFill>
              <a:schemeClr val="bg1"/>
            </a:solidFill>
          </a:ln>
        </p:spPr>
        <p:txBody>
          <a:bodyPr wrap="square" rtlCol="0">
            <a:spAutoFit/>
          </a:bodyPr>
          <a:lstStyle/>
          <a:p>
            <a:pPr algn="ctr"/>
            <a:r>
              <a:rPr lang="mn-MN" sz="1150" dirty="0" smtClean="0"/>
              <a:t>Гэмт хэрэг, зөрчлөөс</a:t>
            </a:r>
          </a:p>
          <a:p>
            <a:pPr algn="ctr"/>
            <a:r>
              <a:rPr lang="mn-MN" sz="1150" dirty="0" smtClean="0"/>
              <a:t>урьдчилан сэргийлэх талаар</a:t>
            </a:r>
          </a:p>
          <a:p>
            <a:pPr algn="ctr"/>
            <a:r>
              <a:rPr lang="mn-MN" sz="1150" dirty="0" smtClean="0"/>
              <a:t>олон нийтийн санал,</a:t>
            </a:r>
          </a:p>
          <a:p>
            <a:pPr algn="ctr"/>
            <a:r>
              <a:rPr lang="mn-MN" sz="1150" dirty="0" smtClean="0"/>
              <a:t>санаачилгыг дэмжих</a:t>
            </a:r>
            <a:endParaRPr lang="en-US" sz="1150" dirty="0"/>
          </a:p>
        </p:txBody>
      </p:sp>
    </p:spTree>
    <p:extLst>
      <p:ext uri="{BB962C8B-B14F-4D97-AF65-F5344CB8AC3E}">
        <p14:creationId xmlns:p14="http://schemas.microsoft.com/office/powerpoint/2010/main" val="4069188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3003</TotalTime>
  <Words>2574</Words>
  <Application>Microsoft Office PowerPoint</Application>
  <PresentationFormat>On-screen Show (4:3)</PresentationFormat>
  <Paragraphs>196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Bayanduuren b</dc:creator>
  <cp:lastModifiedBy>user</cp:lastModifiedBy>
  <cp:revision>178</cp:revision>
  <cp:lastPrinted>2019-11-13T03:59:30Z</cp:lastPrinted>
  <dcterms:created xsi:type="dcterms:W3CDTF">2019-01-18T09:44:58Z</dcterms:created>
  <dcterms:modified xsi:type="dcterms:W3CDTF">2020-01-20T07:33:25Z</dcterms:modified>
</cp:coreProperties>
</file>